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28" r:id="rId1"/>
    <p:sldMasterId id="2147483729" r:id="rId2"/>
    <p:sldMasterId id="2147483732" r:id="rId3"/>
    <p:sldMasterId id="2147483747" r:id="rId4"/>
  </p:sldMasterIdLst>
  <p:notesMasterIdLst>
    <p:notesMasterId r:id="rId26"/>
  </p:notesMasterIdLst>
  <p:sldIdLst>
    <p:sldId id="256" r:id="rId5"/>
    <p:sldId id="257" r:id="rId6"/>
    <p:sldId id="320" r:id="rId7"/>
    <p:sldId id="319" r:id="rId8"/>
    <p:sldId id="316" r:id="rId9"/>
    <p:sldId id="317" r:id="rId10"/>
    <p:sldId id="318" r:id="rId11"/>
    <p:sldId id="303" r:id="rId12"/>
    <p:sldId id="280" r:id="rId13"/>
    <p:sldId id="307" r:id="rId14"/>
    <p:sldId id="308" r:id="rId15"/>
    <p:sldId id="322" r:id="rId16"/>
    <p:sldId id="323" r:id="rId17"/>
    <p:sldId id="310" r:id="rId18"/>
    <p:sldId id="313" r:id="rId19"/>
    <p:sldId id="309" r:id="rId20"/>
    <p:sldId id="324" r:id="rId21"/>
    <p:sldId id="312" r:id="rId22"/>
    <p:sldId id="294" r:id="rId23"/>
    <p:sldId id="287" r:id="rId24"/>
    <p:sldId id="289" r:id="rId25"/>
  </p:sldIdLst>
  <p:sldSz cx="9363075" cy="52578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AFC2"/>
    <a:srgbClr val="5F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7017"/>
  </p:normalViewPr>
  <p:slideViewPr>
    <p:cSldViewPr snapToGrid="0" snapToObjects="1">
      <p:cViewPr>
        <p:scale>
          <a:sx n="108" d="100"/>
          <a:sy n="108" d="100"/>
        </p:scale>
        <p:origin x="168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28613" marR="0" lvl="1" indent="128586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57225" marR="0" lvl="2" indent="257175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85838" marR="0" lvl="3" indent="385762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16038" marR="0" lvl="4" indent="512762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defRPr sz="1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28613" marR="0" lvl="1" indent="128586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57225" marR="0" lvl="2" indent="257175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85838" marR="0" lvl="3" indent="385762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16038" marR="0" lvl="4" indent="512762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76237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28613" marR="0" lvl="1" indent="128586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57225" marR="0" lvl="2" indent="257175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85838" marR="0" lvl="3" indent="385762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16038" marR="0" lvl="4" indent="512762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6004660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3409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460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0" name="Shape 5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48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0" name="Shape 5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18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0" name="Shape 5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075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50" name="Shape 5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33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50" name="Shape 5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61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3" name="Shape 54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249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28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540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3" name="Shape 54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0692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482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3" name="Shape 54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0982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0" name="Shape 5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7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0" name="Shape 5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21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3" name="Shape 54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8836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732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emf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emf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emf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emf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ctrTitle"/>
          </p:nvPr>
        </p:nvSpPr>
        <p:spPr>
          <a:xfrm>
            <a:off x="442981" y="1066787"/>
            <a:ext cx="8429700" cy="112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282"/>
              </a:lnSpc>
              <a:spcBef>
                <a:spcPts val="0"/>
              </a:spcBef>
              <a:spcAft>
                <a:spcPts val="0"/>
              </a:spcAft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29138" marR="0" lvl="5" indent="-11638" algn="l" rtl="0">
              <a:lnSpc>
                <a:spcPct val="100173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58276" marR="0" lvl="6" indent="-10576" algn="l" rtl="0">
              <a:lnSpc>
                <a:spcPct val="100173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987414" marR="0" lvl="7" indent="-9514" algn="l" rtl="0">
              <a:lnSpc>
                <a:spcPct val="100173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16553" marR="0" lvl="8" indent="-8453" algn="l" rtl="0">
              <a:lnSpc>
                <a:spcPct val="100173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71264" y="495300"/>
            <a:ext cx="71298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None/>
              <a:defRPr sz="2300" b="1" cap="none"/>
            </a:lvl1pPr>
            <a:lvl2pPr lvl="1" rtl="0">
              <a:spcBef>
                <a:spcPts val="0"/>
              </a:spcBef>
              <a:defRPr b="1"/>
            </a:lvl2pPr>
            <a:lvl3pPr lvl="2" rtl="0">
              <a:spcBef>
                <a:spcPts val="0"/>
              </a:spcBef>
              <a:defRPr b="1"/>
            </a:lvl3pPr>
            <a:lvl4pPr lvl="3" rtl="0">
              <a:spcBef>
                <a:spcPts val="0"/>
              </a:spcBef>
              <a:defRPr b="1"/>
            </a:lvl4pPr>
            <a:lvl5pPr lvl="4" rtl="0">
              <a:spcBef>
                <a:spcPts val="0"/>
              </a:spcBef>
              <a:defRPr b="1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54025" y="2066446"/>
            <a:ext cx="8418600" cy="300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720"/>
              </a:spcBef>
              <a:buFont typeface="Arial"/>
              <a:buNone/>
              <a:defRPr sz="2000"/>
            </a:lvl1pPr>
            <a:lvl2pPr lvl="1" rtl="0">
              <a:spcBef>
                <a:spcPts val="720"/>
              </a:spcBef>
              <a:defRPr sz="2000"/>
            </a:lvl2pPr>
            <a:lvl3pPr lvl="2" rtl="0">
              <a:spcBef>
                <a:spcPts val="720"/>
              </a:spcBef>
              <a:defRPr sz="2000"/>
            </a:lvl3pPr>
            <a:lvl4pPr lvl="3" rtl="0">
              <a:spcBef>
                <a:spcPts val="720"/>
              </a:spcBef>
              <a:defRPr sz="2000"/>
            </a:lvl4pPr>
            <a:lvl5pPr lvl="4" rtl="0">
              <a:spcBef>
                <a:spcPts val="720"/>
              </a:spcBef>
              <a:defRPr sz="2000"/>
            </a:lvl5pPr>
            <a:lvl6pPr lvl="5" rtl="0">
              <a:spcBef>
                <a:spcPts val="0"/>
              </a:spcBef>
              <a:defRPr sz="1300"/>
            </a:lvl6pPr>
            <a:lvl7pPr lvl="6" rtl="0">
              <a:spcBef>
                <a:spcPts val="0"/>
              </a:spcBef>
              <a:defRPr sz="1300"/>
            </a:lvl7pPr>
            <a:lvl8pPr lvl="7" rtl="0">
              <a:spcBef>
                <a:spcPts val="0"/>
              </a:spcBef>
              <a:defRPr sz="1300"/>
            </a:lvl8pPr>
            <a:lvl9pPr lvl="8"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50288" y="530225"/>
            <a:ext cx="254100" cy="311099"/>
          </a:xfrm>
          <a:prstGeom prst="rect">
            <a:avLst/>
          </a:prstGeom>
          <a:noFill/>
          <a:ln>
            <a:noFill/>
          </a:ln>
        </p:spPr>
        <p:txBody>
          <a:bodyPr lIns="65825" tIns="32900" rIns="0" bIns="32900" anchor="ctr" anchorCtr="0">
            <a:noAutofit/>
          </a:bodyPr>
          <a:lstStyle/>
          <a:p>
            <a:pPr marL="0" marR="0" lvl="0" indent="0" algn="r" rtl="0">
              <a:lnSpc>
                <a:spcPct val="100173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Shape 101"/>
          <p:cNvCxnSpPr/>
          <p:nvPr/>
        </p:nvCxnSpPr>
        <p:spPr>
          <a:xfrm rot="10800000">
            <a:off x="6168938" y="2082800"/>
            <a:ext cx="2703599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Shape 102"/>
          <p:cNvCxnSpPr/>
          <p:nvPr/>
        </p:nvCxnSpPr>
        <p:spPr>
          <a:xfrm>
            <a:off x="476250" y="2082800"/>
            <a:ext cx="5500800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183610" y="1498728"/>
            <a:ext cx="2688900" cy="49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None/>
              <a:defRPr sz="1400" b="1" cap="none"/>
            </a:lvl1pPr>
            <a:lvl2pPr marL="329138" lvl="1" indent="-11638" rtl="0">
              <a:spcBef>
                <a:spcPts val="0"/>
              </a:spcBef>
              <a:buNone/>
              <a:defRPr sz="1400" b="1"/>
            </a:lvl2pPr>
            <a:lvl3pPr marL="658276" lvl="2" indent="-10576" rtl="0">
              <a:spcBef>
                <a:spcPts val="0"/>
              </a:spcBef>
              <a:buNone/>
              <a:defRPr sz="1300" b="1"/>
            </a:lvl3pPr>
            <a:lvl4pPr marL="987414" lvl="3" indent="-9514" rtl="0">
              <a:spcBef>
                <a:spcPts val="0"/>
              </a:spcBef>
              <a:buNone/>
              <a:defRPr sz="1200" b="1"/>
            </a:lvl4pPr>
            <a:lvl5pPr marL="1316553" lvl="4" indent="-8453" rtl="0">
              <a:spcBef>
                <a:spcPts val="0"/>
              </a:spcBef>
              <a:buNone/>
              <a:defRPr sz="1200" b="1"/>
            </a:lvl5pPr>
            <a:lvl6pPr marL="1645691" lvl="5" indent="-7391" rtl="0">
              <a:spcBef>
                <a:spcPts val="0"/>
              </a:spcBef>
              <a:buNone/>
              <a:defRPr sz="1200" b="1"/>
            </a:lvl6pPr>
            <a:lvl7pPr marL="1974829" lvl="6" indent="-6329" rtl="0">
              <a:spcBef>
                <a:spcPts val="0"/>
              </a:spcBef>
              <a:buNone/>
              <a:defRPr sz="1200" b="1"/>
            </a:lvl7pPr>
            <a:lvl8pPr marL="2303968" lvl="7" indent="-5267" rtl="0">
              <a:spcBef>
                <a:spcPts val="0"/>
              </a:spcBef>
              <a:buNone/>
              <a:defRPr sz="1200" b="1"/>
            </a:lvl8pPr>
            <a:lvl9pPr marL="2633106" lvl="8" indent="-4206" rtl="0">
              <a:spcBef>
                <a:spcPts val="0"/>
              </a:spcBef>
              <a:buNone/>
              <a:defRPr sz="1200" b="1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2"/>
          </p:nvPr>
        </p:nvSpPr>
        <p:spPr>
          <a:xfrm>
            <a:off x="6183610" y="2156843"/>
            <a:ext cx="2688900" cy="283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defRPr sz="1400"/>
            </a:lvl2pPr>
            <a:lvl3pPr lvl="2" rtl="0">
              <a:spcBef>
                <a:spcPts val="0"/>
              </a:spcBef>
              <a:defRPr sz="1700"/>
            </a:lvl3pPr>
            <a:lvl4pPr lvl="3" rtl="0">
              <a:spcBef>
                <a:spcPts val="0"/>
              </a:spcBef>
              <a:defRPr sz="1700"/>
            </a:lvl4pPr>
            <a:lvl5pPr lvl="4" rtl="0">
              <a:spcBef>
                <a:spcPts val="0"/>
              </a:spcBef>
              <a:defRPr sz="1700"/>
            </a:lvl5pPr>
            <a:lvl6pPr lvl="5" rtl="0">
              <a:spcBef>
                <a:spcPts val="0"/>
              </a:spcBef>
              <a:defRPr sz="1200"/>
            </a:lvl6pPr>
            <a:lvl7pPr lvl="6" rtl="0">
              <a:spcBef>
                <a:spcPts val="0"/>
              </a:spcBef>
              <a:defRPr sz="1200"/>
            </a:lvl7pPr>
            <a:lvl8pPr lvl="7" rtl="0">
              <a:spcBef>
                <a:spcPts val="0"/>
              </a:spcBef>
              <a:defRPr sz="1200"/>
            </a:lvl8pPr>
            <a:lvl9pPr lvl="8"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3"/>
          </p:nvPr>
        </p:nvSpPr>
        <p:spPr>
          <a:xfrm>
            <a:off x="371264" y="495300"/>
            <a:ext cx="71298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6521"/>
              </a:lnSpc>
              <a:spcBef>
                <a:spcPts val="0"/>
              </a:spcBef>
              <a:spcAft>
                <a:spcPts val="0"/>
              </a:spcAft>
              <a:buFont typeface="Merriweather Sans"/>
              <a:buNone/>
              <a:defRPr sz="2300" b="1" cap="none"/>
            </a:lvl1pPr>
            <a:lvl2pPr lvl="1" rtl="0">
              <a:spcBef>
                <a:spcPts val="0"/>
              </a:spcBef>
              <a:defRPr b="1"/>
            </a:lvl2pPr>
            <a:lvl3pPr lvl="2" rtl="0">
              <a:spcBef>
                <a:spcPts val="0"/>
              </a:spcBef>
              <a:defRPr b="1"/>
            </a:lvl3pPr>
            <a:lvl4pPr lvl="3" rtl="0">
              <a:spcBef>
                <a:spcPts val="0"/>
              </a:spcBef>
              <a:defRPr b="1"/>
            </a:lvl4pPr>
            <a:lvl5pPr lvl="4" rtl="0">
              <a:spcBef>
                <a:spcPts val="0"/>
              </a:spcBef>
              <a:defRPr b="1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4"/>
          </p:nvPr>
        </p:nvSpPr>
        <p:spPr>
          <a:xfrm>
            <a:off x="476249" y="1498728"/>
            <a:ext cx="5500800" cy="49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None/>
              <a:defRPr sz="1400" b="1" cap="none"/>
            </a:lvl1pPr>
            <a:lvl2pPr marL="329138" lvl="1" indent="-11638" rtl="0">
              <a:spcBef>
                <a:spcPts val="0"/>
              </a:spcBef>
              <a:buNone/>
              <a:defRPr sz="1400" b="1"/>
            </a:lvl2pPr>
            <a:lvl3pPr marL="658276" lvl="2" indent="-10576" rtl="0">
              <a:spcBef>
                <a:spcPts val="0"/>
              </a:spcBef>
              <a:buNone/>
              <a:defRPr sz="1300" b="1"/>
            </a:lvl3pPr>
            <a:lvl4pPr marL="987414" lvl="3" indent="-9514" rtl="0">
              <a:spcBef>
                <a:spcPts val="0"/>
              </a:spcBef>
              <a:buNone/>
              <a:defRPr sz="1200" b="1"/>
            </a:lvl4pPr>
            <a:lvl5pPr marL="1316553" lvl="4" indent="-8453" rtl="0">
              <a:spcBef>
                <a:spcPts val="0"/>
              </a:spcBef>
              <a:buNone/>
              <a:defRPr sz="1200" b="1"/>
            </a:lvl5pPr>
            <a:lvl6pPr marL="1645691" lvl="5" indent="-7391" rtl="0">
              <a:spcBef>
                <a:spcPts val="0"/>
              </a:spcBef>
              <a:buNone/>
              <a:defRPr sz="1200" b="1"/>
            </a:lvl6pPr>
            <a:lvl7pPr marL="1974829" lvl="6" indent="-6329" rtl="0">
              <a:spcBef>
                <a:spcPts val="0"/>
              </a:spcBef>
              <a:buNone/>
              <a:defRPr sz="1200" b="1"/>
            </a:lvl7pPr>
            <a:lvl8pPr marL="2303968" lvl="7" indent="-5267" rtl="0">
              <a:spcBef>
                <a:spcPts val="0"/>
              </a:spcBef>
              <a:buNone/>
              <a:defRPr sz="1200" b="1"/>
            </a:lvl8pPr>
            <a:lvl9pPr marL="2633106" lvl="8" indent="-4206" rtl="0">
              <a:spcBef>
                <a:spcPts val="0"/>
              </a:spcBef>
              <a:buNone/>
              <a:defRPr sz="1200" b="1"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5"/>
          </p:nvPr>
        </p:nvSpPr>
        <p:spPr>
          <a:xfrm>
            <a:off x="476249" y="2156843"/>
            <a:ext cx="5500800" cy="283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defRPr sz="1400"/>
            </a:lvl3pPr>
            <a:lvl4pPr lvl="3" rtl="0">
              <a:spcBef>
                <a:spcPts val="0"/>
              </a:spcBef>
              <a:defRPr sz="1700"/>
            </a:lvl4pPr>
            <a:lvl5pPr lvl="4" rtl="0">
              <a:spcBef>
                <a:spcPts val="0"/>
              </a:spcBef>
              <a:defRPr sz="1700"/>
            </a:lvl5pPr>
            <a:lvl6pPr lvl="5" rtl="0">
              <a:spcBef>
                <a:spcPts val="0"/>
              </a:spcBef>
              <a:defRPr sz="1200"/>
            </a:lvl6pPr>
            <a:lvl7pPr lvl="6" rtl="0">
              <a:spcBef>
                <a:spcPts val="0"/>
              </a:spcBef>
              <a:defRPr sz="1200"/>
            </a:lvl7pPr>
            <a:lvl8pPr lvl="7" rtl="0">
              <a:spcBef>
                <a:spcPts val="0"/>
              </a:spcBef>
              <a:defRPr sz="1200"/>
            </a:lvl8pPr>
            <a:lvl9pPr lvl="8"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442981" y="1066787"/>
            <a:ext cx="8429700" cy="57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282"/>
              </a:lnSpc>
              <a:spcBef>
                <a:spcPts val="0"/>
              </a:spcBef>
              <a:spcAft>
                <a:spcPts val="0"/>
              </a:spcAft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29138" marR="0" lvl="5" indent="-11638" algn="l" rtl="0">
              <a:lnSpc>
                <a:spcPct val="100173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58276" marR="0" lvl="6" indent="-10576" algn="l" rtl="0">
              <a:lnSpc>
                <a:spcPct val="100173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987414" marR="0" lvl="7" indent="-9514" algn="l" rtl="0">
              <a:lnSpc>
                <a:spcPct val="100173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16553" marR="0" lvl="8" indent="-8453" algn="l" rtl="0">
              <a:lnSpc>
                <a:spcPct val="100173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8650288" y="530225"/>
            <a:ext cx="254100" cy="311099"/>
          </a:xfrm>
          <a:prstGeom prst="rect">
            <a:avLst/>
          </a:prstGeom>
          <a:noFill/>
          <a:ln>
            <a:noFill/>
          </a:ln>
        </p:spPr>
        <p:txBody>
          <a:bodyPr lIns="65825" tIns="32900" rIns="0" bIns="32900" anchor="ctr" anchorCtr="0">
            <a:noAutofit/>
          </a:bodyPr>
          <a:lstStyle/>
          <a:p>
            <a:pPr marL="0" marR="0" lvl="0" indent="0" algn="r" rtl="0">
              <a:lnSpc>
                <a:spcPct val="100173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68610" y="1226438"/>
            <a:ext cx="4158000" cy="347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000"/>
            </a:lvl1pPr>
            <a:lvl2pPr lvl="1" rtl="0">
              <a:spcBef>
                <a:spcPts val="0"/>
              </a:spcBef>
              <a:defRPr sz="1700"/>
            </a:lvl2pPr>
            <a:lvl3pPr lvl="2" rtl="0">
              <a:spcBef>
                <a:spcPts val="0"/>
              </a:spcBef>
              <a:defRPr sz="1400"/>
            </a:lvl3pPr>
            <a:lvl4pPr lvl="3" rtl="0">
              <a:spcBef>
                <a:spcPts val="0"/>
              </a:spcBef>
              <a:defRPr sz="1300"/>
            </a:lvl4pPr>
            <a:lvl5pPr lvl="4" rtl="0">
              <a:spcBef>
                <a:spcPts val="0"/>
              </a:spcBef>
              <a:defRPr sz="1300"/>
            </a:lvl5pPr>
            <a:lvl6pPr lvl="5" rtl="0">
              <a:spcBef>
                <a:spcPts val="0"/>
              </a:spcBef>
              <a:defRPr sz="1300"/>
            </a:lvl6pPr>
            <a:lvl7pPr lvl="6" rtl="0">
              <a:spcBef>
                <a:spcPts val="0"/>
              </a:spcBef>
              <a:defRPr sz="1300"/>
            </a:lvl7pPr>
            <a:lvl8pPr lvl="7" rtl="0">
              <a:spcBef>
                <a:spcPts val="0"/>
              </a:spcBef>
              <a:defRPr sz="1300"/>
            </a:lvl8pPr>
            <a:lvl9pPr lvl="8"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4736400" y="1226438"/>
            <a:ext cx="4158000" cy="347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000"/>
            </a:lvl1pPr>
            <a:lvl2pPr lvl="1" rtl="0">
              <a:spcBef>
                <a:spcPts val="0"/>
              </a:spcBef>
              <a:defRPr sz="1700"/>
            </a:lvl2pPr>
            <a:lvl3pPr lvl="2" rtl="0">
              <a:spcBef>
                <a:spcPts val="0"/>
              </a:spcBef>
              <a:defRPr sz="1400"/>
            </a:lvl3pPr>
            <a:lvl4pPr lvl="3" rtl="0">
              <a:spcBef>
                <a:spcPts val="0"/>
              </a:spcBef>
              <a:defRPr sz="1300"/>
            </a:lvl4pPr>
            <a:lvl5pPr lvl="4" rtl="0">
              <a:spcBef>
                <a:spcPts val="0"/>
              </a:spcBef>
              <a:defRPr sz="1300"/>
            </a:lvl5pPr>
            <a:lvl6pPr lvl="5" rtl="0">
              <a:spcBef>
                <a:spcPts val="0"/>
              </a:spcBef>
              <a:defRPr sz="1300"/>
            </a:lvl6pPr>
            <a:lvl7pPr lvl="6" rtl="0">
              <a:spcBef>
                <a:spcPts val="0"/>
              </a:spcBef>
              <a:defRPr sz="1300"/>
            </a:lvl7pPr>
            <a:lvl8pPr lvl="7" rtl="0">
              <a:spcBef>
                <a:spcPts val="0"/>
              </a:spcBef>
              <a:defRPr sz="1300"/>
            </a:lvl8pPr>
            <a:lvl9pPr lvl="8"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3"/>
          </p:nvPr>
        </p:nvSpPr>
        <p:spPr>
          <a:xfrm>
            <a:off x="371264" y="495300"/>
            <a:ext cx="71298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None/>
              <a:defRPr sz="2300" b="1" cap="none"/>
            </a:lvl1pPr>
            <a:lvl2pPr lvl="1" rtl="0">
              <a:spcBef>
                <a:spcPts val="0"/>
              </a:spcBef>
              <a:defRPr b="1"/>
            </a:lvl2pPr>
            <a:lvl3pPr lvl="2" rtl="0">
              <a:spcBef>
                <a:spcPts val="0"/>
              </a:spcBef>
              <a:defRPr b="1"/>
            </a:lvl3pPr>
            <a:lvl4pPr lvl="3" rtl="0">
              <a:spcBef>
                <a:spcPts val="0"/>
              </a:spcBef>
              <a:defRPr b="1"/>
            </a:lvl4pPr>
            <a:lvl5pPr lvl="4" rtl="0">
              <a:spcBef>
                <a:spcPts val="0"/>
              </a:spcBef>
              <a:defRPr b="1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8650288" y="530225"/>
            <a:ext cx="254100" cy="311099"/>
          </a:xfrm>
          <a:prstGeom prst="rect">
            <a:avLst/>
          </a:prstGeom>
          <a:noFill/>
          <a:ln>
            <a:noFill/>
          </a:ln>
        </p:spPr>
        <p:txBody>
          <a:bodyPr lIns="65825" tIns="32900" rIns="0" bIns="32900" anchor="ctr" anchorCtr="0">
            <a:noAutofit/>
          </a:bodyPr>
          <a:lstStyle/>
          <a:p>
            <a:pPr marL="0" marR="0" lvl="0" indent="0" algn="r" rtl="0">
              <a:lnSpc>
                <a:spcPct val="100173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ith Sub Head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371264" y="495300"/>
            <a:ext cx="71298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6521"/>
              </a:lnSpc>
              <a:spcBef>
                <a:spcPts val="0"/>
              </a:spcBef>
              <a:spcAft>
                <a:spcPts val="0"/>
              </a:spcAft>
              <a:buFont typeface="Merriweather Sans"/>
              <a:buNone/>
              <a:defRPr sz="2300" b="1" cap="none"/>
            </a:lvl1pPr>
            <a:lvl2pPr lvl="1" rtl="0">
              <a:spcBef>
                <a:spcPts val="0"/>
              </a:spcBef>
              <a:defRPr b="1"/>
            </a:lvl2pPr>
            <a:lvl3pPr lvl="2" rtl="0">
              <a:spcBef>
                <a:spcPts val="0"/>
              </a:spcBef>
              <a:defRPr b="1"/>
            </a:lvl3pPr>
            <a:lvl4pPr lvl="3" rtl="0">
              <a:spcBef>
                <a:spcPts val="0"/>
              </a:spcBef>
              <a:defRPr b="1"/>
            </a:lvl4pPr>
            <a:lvl5pPr lvl="4" rtl="0">
              <a:spcBef>
                <a:spcPts val="0"/>
              </a:spcBef>
              <a:defRPr b="1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650288" y="530225"/>
            <a:ext cx="254100" cy="311099"/>
          </a:xfrm>
          <a:prstGeom prst="rect">
            <a:avLst/>
          </a:prstGeom>
          <a:noFill/>
          <a:ln>
            <a:noFill/>
          </a:ln>
        </p:spPr>
        <p:txBody>
          <a:bodyPr lIns="65825" tIns="32900" rIns="0" bIns="32900" anchor="ctr" anchorCtr="0">
            <a:noAutofit/>
          </a:bodyPr>
          <a:lstStyle/>
          <a:p>
            <a:pPr marL="0" marR="0" lvl="0" indent="0" algn="r" rtl="0">
              <a:lnSpc>
                <a:spcPct val="100173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371264" y="495300"/>
            <a:ext cx="71298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6521"/>
              </a:lnSpc>
              <a:spcBef>
                <a:spcPts val="0"/>
              </a:spcBef>
              <a:spcAft>
                <a:spcPts val="0"/>
              </a:spcAft>
              <a:buFont typeface="Merriweather Sans"/>
              <a:buNone/>
              <a:defRPr sz="2300" b="1" cap="none"/>
            </a:lvl1pPr>
            <a:lvl2pPr lvl="1" rtl="0">
              <a:spcBef>
                <a:spcPts val="0"/>
              </a:spcBef>
              <a:defRPr b="1"/>
            </a:lvl2pPr>
            <a:lvl3pPr lvl="2" rtl="0">
              <a:spcBef>
                <a:spcPts val="0"/>
              </a:spcBef>
              <a:defRPr b="1"/>
            </a:lvl3pPr>
            <a:lvl4pPr lvl="3" rtl="0">
              <a:spcBef>
                <a:spcPts val="0"/>
              </a:spcBef>
              <a:defRPr b="1"/>
            </a:lvl4pPr>
            <a:lvl5pPr lvl="4" rtl="0">
              <a:spcBef>
                <a:spcPts val="0"/>
              </a:spcBef>
              <a:defRPr b="1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chart" idx="2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29138" marR="0" lvl="1" indent="-11638" algn="l" rtl="0">
              <a:spcBef>
                <a:spcPts val="0"/>
              </a:spcBef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58276" marR="0" lvl="2" indent="-10576" algn="l" rtl="0">
              <a:spcBef>
                <a:spcPts val="0"/>
              </a:spcBef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87414" marR="0" lvl="3" indent="-9514" algn="l" rtl="0">
              <a:spcBef>
                <a:spcPts val="0"/>
              </a:spcBef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16553" marR="0" lvl="4" indent="-8453" algn="l" rtl="0">
              <a:spcBef>
                <a:spcPts val="0"/>
              </a:spcBef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645691" marR="0" lvl="5" indent="-7391" algn="l" rtl="0">
              <a:spcBef>
                <a:spcPts val="0"/>
              </a:spcBef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974829" marR="0" lvl="6" indent="-6329" algn="l" rtl="0">
              <a:spcBef>
                <a:spcPts val="0"/>
              </a:spcBef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303968" marR="0" lvl="7" indent="-5267" algn="l" rtl="0">
              <a:spcBef>
                <a:spcPts val="0"/>
              </a:spcBef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633106" marR="0" lvl="8" indent="-4206" algn="l" rtl="0">
              <a:spcBef>
                <a:spcPts val="0"/>
              </a:spcBef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650288" y="530225"/>
            <a:ext cx="254100" cy="311099"/>
          </a:xfrm>
          <a:prstGeom prst="rect">
            <a:avLst/>
          </a:prstGeom>
          <a:noFill/>
          <a:ln>
            <a:noFill/>
          </a:ln>
        </p:spPr>
        <p:txBody>
          <a:bodyPr lIns="65825" tIns="32900" rIns="0" bIns="32900" anchor="ctr" anchorCtr="0">
            <a:noAutofit/>
          </a:bodyPr>
          <a:lstStyle/>
          <a:p>
            <a:pPr marL="0" marR="0" lvl="0" indent="0" algn="r" rtl="0">
              <a:lnSpc>
                <a:spcPct val="100173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650288" y="530225"/>
            <a:ext cx="254100" cy="311099"/>
          </a:xfrm>
          <a:prstGeom prst="rect">
            <a:avLst/>
          </a:prstGeom>
          <a:noFill/>
          <a:ln>
            <a:noFill/>
          </a:ln>
        </p:spPr>
        <p:txBody>
          <a:bodyPr lIns="65825" tIns="32900" rIns="0" bIns="32900" anchor="ctr" anchorCtr="0">
            <a:noAutofit/>
          </a:bodyPr>
          <a:lstStyle/>
          <a:p>
            <a:pPr marL="0" marR="0" lvl="0" indent="0" algn="r" rtl="0">
              <a:lnSpc>
                <a:spcPct val="100173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Shape 134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35" name="Shape 135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74113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Shape 130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31" name="Shape 131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32" name="Shape 1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180" y="548639"/>
            <a:ext cx="2039100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Shape 134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35" name="Shape 135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457181" y="1060704"/>
            <a:ext cx="8448600" cy="5120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165100" rtl="0">
              <a:lnSpc>
                <a:spcPct val="92592"/>
              </a:lnSpc>
              <a:spcBef>
                <a:spcPts val="0"/>
              </a:spcBef>
              <a:defRPr/>
            </a:lvl2pPr>
            <a:lvl3pPr lvl="2" indent="330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495300" rtl="0">
              <a:lnSpc>
                <a:spcPct val="92592"/>
              </a:lnSpc>
              <a:spcBef>
                <a:spcPts val="0"/>
              </a:spcBef>
              <a:defRPr/>
            </a:lvl4pPr>
            <a:lvl5pPr lvl="4" indent="660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825500" rtl="0">
              <a:lnSpc>
                <a:spcPct val="92592"/>
              </a:lnSpc>
              <a:spcBef>
                <a:spcPts val="0"/>
              </a:spcBef>
              <a:defRPr/>
            </a:lvl6pPr>
            <a:lvl7pPr lvl="6" indent="990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1557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320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455061" y="1737359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228590" y="228600"/>
            <a:ext cx="8906099" cy="4800600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57181" y="1060704"/>
            <a:ext cx="8448600" cy="1078800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165100" rtl="0">
              <a:lnSpc>
                <a:spcPct val="92592"/>
              </a:lnSpc>
              <a:spcBef>
                <a:spcPts val="0"/>
              </a:spcBef>
              <a:defRPr/>
            </a:lvl2pPr>
            <a:lvl3pPr lvl="2" indent="330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495300" rtl="0">
              <a:lnSpc>
                <a:spcPct val="92592"/>
              </a:lnSpc>
              <a:spcBef>
                <a:spcPts val="0"/>
              </a:spcBef>
              <a:defRPr/>
            </a:lvl4pPr>
            <a:lvl5pPr lvl="4" indent="660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825500" rtl="0">
              <a:lnSpc>
                <a:spcPct val="92592"/>
              </a:lnSpc>
              <a:spcBef>
                <a:spcPts val="0"/>
              </a:spcBef>
              <a:defRPr/>
            </a:lvl6pPr>
            <a:lvl7pPr lvl="6" indent="990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1557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320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48397" y="1115942"/>
            <a:ext cx="8425799" cy="2579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75000"/>
              </a:lnSpc>
              <a:spcBef>
                <a:spcPts val="0"/>
              </a:spcBef>
              <a:defRPr sz="8800" b="1" cap="none"/>
            </a:lvl1pPr>
            <a:lvl2pPr lvl="1" rtl="0">
              <a:spcBef>
                <a:spcPts val="0"/>
              </a:spcBef>
              <a:defRPr sz="23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23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3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3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3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3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3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68610" y="3314700"/>
            <a:ext cx="8425799" cy="179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146050" lvl="0" indent="-5842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Char char="‣"/>
              <a:defRPr sz="2000">
                <a:solidFill>
                  <a:schemeClr val="dk1"/>
                </a:solidFill>
              </a:defRPr>
            </a:lvl1pPr>
            <a:lvl2pPr marL="292100" lvl="1" indent="-6477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Char char="‣"/>
              <a:defRPr sz="2000">
                <a:solidFill>
                  <a:schemeClr val="dk1"/>
                </a:solidFill>
              </a:defRPr>
            </a:lvl2pPr>
            <a:lvl3pPr marL="438150" lvl="2" indent="-5842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Char char="‣"/>
              <a:defRPr sz="2000">
                <a:solidFill>
                  <a:schemeClr val="dk1"/>
                </a:solidFill>
              </a:defRPr>
            </a:lvl3pPr>
            <a:lvl4pPr marL="584200" lvl="3" indent="-64769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Char char="‣"/>
              <a:defRPr sz="2000">
                <a:solidFill>
                  <a:schemeClr val="dk1"/>
                </a:solidFill>
              </a:defRPr>
            </a:lvl4pPr>
            <a:lvl5pPr marL="730250" lvl="4" indent="-58419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Char char="‣"/>
              <a:defRPr sz="2000">
                <a:solidFill>
                  <a:schemeClr val="dk1"/>
                </a:solidFill>
              </a:defRPr>
            </a:lvl5pPr>
            <a:lvl6pPr marL="1060556" lvl="5" indent="-71226" algn="l" rtl="0">
              <a:lnSpc>
                <a:spcPct val="122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Char char="‣"/>
              <a:defRPr sz="2000">
                <a:solidFill>
                  <a:schemeClr val="dk1"/>
                </a:solidFill>
              </a:defRPr>
            </a:lvl6pPr>
            <a:lvl7pPr marL="1389694" lvl="6" indent="-70164" algn="l" rtl="0">
              <a:lnSpc>
                <a:spcPct val="122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Char char="‣"/>
              <a:defRPr sz="2000">
                <a:solidFill>
                  <a:schemeClr val="dk1"/>
                </a:solidFill>
              </a:defRPr>
            </a:lvl7pPr>
            <a:lvl8pPr marL="1718833" lvl="7" indent="-69103" algn="l" rtl="0">
              <a:lnSpc>
                <a:spcPct val="122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Char char="‣"/>
              <a:defRPr sz="2000">
                <a:solidFill>
                  <a:schemeClr val="dk1"/>
                </a:solidFill>
              </a:defRPr>
            </a:lvl8pPr>
            <a:lvl9pPr marL="2047971" lvl="8" indent="-68041" algn="l" rtl="0">
              <a:lnSpc>
                <a:spcPct val="122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Char char="‣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71265" y="495300"/>
            <a:ext cx="64007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300" b="1" cap="none"/>
            </a:lvl1pPr>
            <a:lvl2pPr lvl="1" rtl="0">
              <a:spcBef>
                <a:spcPts val="0"/>
              </a:spcBef>
              <a:defRPr b="1"/>
            </a:lvl2pPr>
            <a:lvl3pPr lvl="2" rtl="0">
              <a:spcBef>
                <a:spcPts val="0"/>
              </a:spcBef>
              <a:defRPr b="1"/>
            </a:lvl3pPr>
            <a:lvl4pPr lvl="3" rtl="0">
              <a:spcBef>
                <a:spcPts val="0"/>
              </a:spcBef>
              <a:defRPr b="1"/>
            </a:lvl4pPr>
            <a:lvl5pPr lvl="4" rtl="0">
              <a:spcBef>
                <a:spcPts val="0"/>
              </a:spcBef>
              <a:defRPr b="1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262938" y="458787"/>
            <a:ext cx="641399" cy="341399"/>
          </a:xfrm>
          <a:prstGeom prst="rect">
            <a:avLst/>
          </a:prstGeom>
          <a:noFill/>
          <a:ln>
            <a:noFill/>
          </a:ln>
        </p:spPr>
        <p:txBody>
          <a:bodyPr lIns="65825" tIns="32900" rIns="0" bIns="32900" anchor="ctr" anchorCtr="0">
            <a:noAutofit/>
          </a:bodyPr>
          <a:lstStyle/>
          <a:p>
            <a:pPr marL="0" marR="0" lvl="0" indent="0" algn="r" rtl="0">
              <a:lnSpc>
                <a:spcPct val="100173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Shape 143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4" name="Shape 144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5" name="Shape 145"/>
          <p:cNvCxnSpPr/>
          <p:nvPr/>
        </p:nvCxnSpPr>
        <p:spPr>
          <a:xfrm rot="10800000" flipH="1">
            <a:off x="457181" y="2002235"/>
            <a:ext cx="2689199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6" name="Shape 146"/>
          <p:cNvCxnSpPr/>
          <p:nvPr/>
        </p:nvCxnSpPr>
        <p:spPr>
          <a:xfrm rot="10800000" flipH="1">
            <a:off x="3328280" y="2002236"/>
            <a:ext cx="5574599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7" name="Shape 147"/>
          <p:cNvCxnSpPr/>
          <p:nvPr/>
        </p:nvCxnSpPr>
        <p:spPr>
          <a:xfrm rot="10800000" flipH="1">
            <a:off x="457181" y="4141932"/>
            <a:ext cx="2689199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8" name="Shape 148"/>
          <p:cNvCxnSpPr/>
          <p:nvPr/>
        </p:nvCxnSpPr>
        <p:spPr>
          <a:xfrm>
            <a:off x="3337424" y="4142232"/>
            <a:ext cx="5566799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9" name="Shape 149"/>
          <p:cNvSpPr/>
          <p:nvPr/>
        </p:nvSpPr>
        <p:spPr>
          <a:xfrm>
            <a:off x="457181" y="1719072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150" name="Shape 150"/>
          <p:cNvSpPr/>
          <p:nvPr/>
        </p:nvSpPr>
        <p:spPr>
          <a:xfrm>
            <a:off x="3337424" y="1719072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151" name="Shape 151"/>
          <p:cNvSpPr/>
          <p:nvPr/>
        </p:nvSpPr>
        <p:spPr>
          <a:xfrm>
            <a:off x="3337424" y="3858767"/>
            <a:ext cx="5577600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152" name="Shape 152"/>
          <p:cNvSpPr/>
          <p:nvPr/>
        </p:nvSpPr>
        <p:spPr>
          <a:xfrm>
            <a:off x="457181" y="3858767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Shape 154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5" name="Shape 155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6" name="Shape 156"/>
          <p:cNvCxnSpPr/>
          <p:nvPr/>
        </p:nvCxnSpPr>
        <p:spPr>
          <a:xfrm rot="10800000" flipH="1">
            <a:off x="6208523" y="2002235"/>
            <a:ext cx="2689199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7" name="Shape 157"/>
          <p:cNvCxnSpPr/>
          <p:nvPr/>
        </p:nvCxnSpPr>
        <p:spPr>
          <a:xfrm rot="10800000" flipH="1">
            <a:off x="457181" y="2002236"/>
            <a:ext cx="5574599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8" name="Shape 158"/>
          <p:cNvSpPr/>
          <p:nvPr/>
        </p:nvSpPr>
        <p:spPr>
          <a:xfrm>
            <a:off x="457181" y="1719072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59" name="Shape 159"/>
          <p:cNvSpPr/>
          <p:nvPr/>
        </p:nvSpPr>
        <p:spPr>
          <a:xfrm>
            <a:off x="6217667" y="1719072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86486" y="1119836"/>
            <a:ext cx="4580100" cy="3712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Shape 162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3" name="Shape 163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2596790" y="1298448"/>
            <a:ext cx="4197000" cy="2368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12169" y="1120425"/>
            <a:ext cx="5276400" cy="369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Shape 167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8" name="Shape 168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2706513" y="1325879"/>
            <a:ext cx="3922500" cy="24413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58476" y="1088136"/>
            <a:ext cx="4928399" cy="3855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Shape 172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3" name="Shape 173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2752232" y="1508759"/>
            <a:ext cx="3913499" cy="2944200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1490" y="945832"/>
            <a:ext cx="2911499" cy="436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855" y="987551"/>
            <a:ext cx="2660700" cy="39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6230" y="978408"/>
            <a:ext cx="2148599" cy="3930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Shape 179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0" name="Shape 180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81" name="Shape 181"/>
          <p:cNvSpPr/>
          <p:nvPr/>
        </p:nvSpPr>
        <p:spPr>
          <a:xfrm>
            <a:off x="4068914" y="2761488"/>
            <a:ext cx="1229700" cy="183000"/>
          </a:xfrm>
          <a:prstGeom prst="rect">
            <a:avLst/>
          </a:prstGeom>
          <a:noFill/>
          <a:ln>
            <a:noFill/>
          </a:ln>
        </p:spPr>
        <p:txBody>
          <a:bodyPr lIns="27425" tIns="27425" rIns="27425" bIns="27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82" name="Shape 182"/>
          <p:cNvSpPr/>
          <p:nvPr/>
        </p:nvSpPr>
        <p:spPr>
          <a:xfrm>
            <a:off x="6610842" y="2761488"/>
            <a:ext cx="1229700" cy="183000"/>
          </a:xfrm>
          <a:prstGeom prst="rect">
            <a:avLst/>
          </a:prstGeom>
          <a:noFill/>
          <a:ln>
            <a:noFill/>
          </a:ln>
        </p:spPr>
        <p:txBody>
          <a:bodyPr lIns="27425" tIns="27425" rIns="27425" bIns="27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1325826" y="1426463"/>
            <a:ext cx="1664100" cy="28529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87" name="Shape 187"/>
          <p:cNvSpPr/>
          <p:nvPr/>
        </p:nvSpPr>
        <p:spPr>
          <a:xfrm>
            <a:off x="472176" y="1661561"/>
            <a:ext cx="2160000" cy="216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5825" tIns="65825" rIns="65825" bIns="658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3158100" y="1658409"/>
            <a:ext cx="2160000" cy="216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5825" tIns="65825" rIns="65825" bIns="658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5334265" y="1745086"/>
            <a:ext cx="2160000" cy="216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5825" tIns="65825" rIns="65825" bIns="658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93" name="Shape 193"/>
          <p:cNvGrpSpPr/>
          <p:nvPr/>
        </p:nvGrpSpPr>
        <p:grpSpPr>
          <a:xfrm>
            <a:off x="457181" y="1316736"/>
            <a:ext cx="914328" cy="914328"/>
            <a:chOff x="0" y="0"/>
            <a:chExt cx="1269899" cy="1269899"/>
          </a:xfrm>
        </p:grpSpPr>
        <p:pic>
          <p:nvPicPr>
            <p:cNvPr id="194" name="Shape 19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Shape 195"/>
            <p:cNvSpPr/>
            <p:nvPr/>
          </p:nvSpPr>
          <p:spPr>
            <a:xfrm>
              <a:off x="889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196" name="Shape 196"/>
          <p:cNvGrpSpPr/>
          <p:nvPr/>
        </p:nvGrpSpPr>
        <p:grpSpPr>
          <a:xfrm>
            <a:off x="1554416" y="1316736"/>
            <a:ext cx="914328" cy="914328"/>
            <a:chOff x="0" y="0"/>
            <a:chExt cx="1269899" cy="1269899"/>
          </a:xfrm>
        </p:grpSpPr>
        <p:pic>
          <p:nvPicPr>
            <p:cNvPr id="197" name="Shape 19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Shape 198"/>
            <p:cNvSpPr/>
            <p:nvPr/>
          </p:nvSpPr>
          <p:spPr>
            <a:xfrm>
              <a:off x="101600" y="3479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199" name="Shape 199"/>
          <p:cNvGrpSpPr/>
          <p:nvPr/>
        </p:nvGrpSpPr>
        <p:grpSpPr>
          <a:xfrm>
            <a:off x="457181" y="2404872"/>
            <a:ext cx="914328" cy="914328"/>
            <a:chOff x="0" y="0"/>
            <a:chExt cx="1269899" cy="1269899"/>
          </a:xfrm>
        </p:grpSpPr>
        <p:pic>
          <p:nvPicPr>
            <p:cNvPr id="200" name="Shape 20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Shape 201"/>
            <p:cNvSpPr/>
            <p:nvPr/>
          </p:nvSpPr>
          <p:spPr>
            <a:xfrm>
              <a:off x="88900" y="3225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02" name="Shape 202"/>
          <p:cNvGrpSpPr/>
          <p:nvPr/>
        </p:nvGrpSpPr>
        <p:grpSpPr>
          <a:xfrm>
            <a:off x="1554416" y="2404872"/>
            <a:ext cx="914328" cy="914328"/>
            <a:chOff x="0" y="0"/>
            <a:chExt cx="1269899" cy="1269899"/>
          </a:xfrm>
        </p:grpSpPr>
        <p:pic>
          <p:nvPicPr>
            <p:cNvPr id="203" name="Shape 20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Shape 204"/>
            <p:cNvSpPr/>
            <p:nvPr/>
          </p:nvSpPr>
          <p:spPr>
            <a:xfrm>
              <a:off x="1016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05" name="Shape 205"/>
          <p:cNvGrpSpPr/>
          <p:nvPr/>
        </p:nvGrpSpPr>
        <p:grpSpPr>
          <a:xfrm>
            <a:off x="457181" y="3511296"/>
            <a:ext cx="914328" cy="914328"/>
            <a:chOff x="0" y="0"/>
            <a:chExt cx="1269899" cy="1269899"/>
          </a:xfrm>
        </p:grpSpPr>
        <p:pic>
          <p:nvPicPr>
            <p:cNvPr id="206" name="Shape 20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Shape 207"/>
            <p:cNvSpPr/>
            <p:nvPr/>
          </p:nvSpPr>
          <p:spPr>
            <a:xfrm>
              <a:off x="88900" y="3225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08" name="Shape 208"/>
          <p:cNvGrpSpPr/>
          <p:nvPr/>
        </p:nvGrpSpPr>
        <p:grpSpPr>
          <a:xfrm>
            <a:off x="1554416" y="3511296"/>
            <a:ext cx="914328" cy="914328"/>
            <a:chOff x="0" y="0"/>
            <a:chExt cx="1269899" cy="1269899"/>
          </a:xfrm>
        </p:grpSpPr>
        <p:pic>
          <p:nvPicPr>
            <p:cNvPr id="209" name="Shape 20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Shape 210"/>
            <p:cNvSpPr/>
            <p:nvPr/>
          </p:nvSpPr>
          <p:spPr>
            <a:xfrm>
              <a:off x="1016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211" name="Shape 211"/>
          <p:cNvSpPr/>
          <p:nvPr/>
        </p:nvSpPr>
        <p:spPr>
          <a:xfrm>
            <a:off x="6329105" y="1316736"/>
            <a:ext cx="2329883" cy="1463075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201175" tIns="201175" rIns="201175" bIns="201175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212" name="Shape 212"/>
          <p:cNvGrpSpPr/>
          <p:nvPr/>
        </p:nvGrpSpPr>
        <p:grpSpPr>
          <a:xfrm>
            <a:off x="2916816" y="1316735"/>
            <a:ext cx="1462968" cy="1462968"/>
            <a:chOff x="0" y="0"/>
            <a:chExt cx="2031899" cy="2031899"/>
          </a:xfrm>
        </p:grpSpPr>
        <p:pic>
          <p:nvPicPr>
            <p:cNvPr id="213" name="Shape 21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Shape 214"/>
            <p:cNvSpPr/>
            <p:nvPr/>
          </p:nvSpPr>
          <p:spPr>
            <a:xfrm>
              <a:off x="165100" y="1524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165100" y="4191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216" name="Shape 216"/>
          <p:cNvGrpSpPr/>
          <p:nvPr/>
        </p:nvGrpSpPr>
        <p:grpSpPr>
          <a:xfrm>
            <a:off x="4580956" y="1316735"/>
            <a:ext cx="1462968" cy="1462968"/>
            <a:chOff x="0" y="0"/>
            <a:chExt cx="2031899" cy="2031899"/>
          </a:xfrm>
        </p:grpSpPr>
        <p:pic>
          <p:nvPicPr>
            <p:cNvPr id="217" name="Shape 21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Shape 218"/>
            <p:cNvSpPr/>
            <p:nvPr/>
          </p:nvSpPr>
          <p:spPr>
            <a:xfrm>
              <a:off x="177800" y="1524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219" name="Shape 219"/>
            <p:cNvSpPr/>
            <p:nvPr/>
          </p:nvSpPr>
          <p:spPr>
            <a:xfrm>
              <a:off x="177800" y="4191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220" name="Shape 220"/>
          <p:cNvGrpSpPr/>
          <p:nvPr/>
        </p:nvGrpSpPr>
        <p:grpSpPr>
          <a:xfrm>
            <a:off x="2916816" y="2962655"/>
            <a:ext cx="1462968" cy="1462968"/>
            <a:chOff x="0" y="0"/>
            <a:chExt cx="2031899" cy="2031899"/>
          </a:xfrm>
        </p:grpSpPr>
        <p:pic>
          <p:nvPicPr>
            <p:cNvPr id="221" name="Shape 22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Shape 222"/>
            <p:cNvSpPr/>
            <p:nvPr/>
          </p:nvSpPr>
          <p:spPr>
            <a:xfrm>
              <a:off x="165100" y="1778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223" name="Shape 223"/>
            <p:cNvSpPr/>
            <p:nvPr/>
          </p:nvSpPr>
          <p:spPr>
            <a:xfrm>
              <a:off x="165100" y="4445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224" name="Shape 224"/>
          <p:cNvGrpSpPr/>
          <p:nvPr/>
        </p:nvGrpSpPr>
        <p:grpSpPr>
          <a:xfrm>
            <a:off x="4580956" y="2962655"/>
            <a:ext cx="1462968" cy="1462968"/>
            <a:chOff x="0" y="0"/>
            <a:chExt cx="2031899" cy="2031899"/>
          </a:xfrm>
        </p:grpSpPr>
        <p:pic>
          <p:nvPicPr>
            <p:cNvPr id="225" name="Shape 22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Shape 226"/>
            <p:cNvSpPr/>
            <p:nvPr/>
          </p:nvSpPr>
          <p:spPr>
            <a:xfrm>
              <a:off x="177800" y="1778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227" name="Shape 227"/>
            <p:cNvSpPr/>
            <p:nvPr/>
          </p:nvSpPr>
          <p:spPr>
            <a:xfrm>
              <a:off x="177800" y="4445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228" name="Shape 228"/>
          <p:cNvSpPr/>
          <p:nvPr/>
        </p:nvSpPr>
        <p:spPr>
          <a:xfrm>
            <a:off x="6329105" y="2962656"/>
            <a:ext cx="2329883" cy="1463075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201175" tIns="201175" rIns="201175" bIns="201175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Shape 230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1" name="Shape 231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232" name="Shape 232"/>
          <p:cNvGrpSpPr/>
          <p:nvPr/>
        </p:nvGrpSpPr>
        <p:grpSpPr>
          <a:xfrm>
            <a:off x="996655" y="2253996"/>
            <a:ext cx="914328" cy="914328"/>
            <a:chOff x="0" y="0"/>
            <a:chExt cx="1269899" cy="1269899"/>
          </a:xfrm>
        </p:grpSpPr>
        <p:pic>
          <p:nvPicPr>
            <p:cNvPr id="233" name="Shape 23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Shape 234"/>
            <p:cNvSpPr/>
            <p:nvPr/>
          </p:nvSpPr>
          <p:spPr>
            <a:xfrm>
              <a:off x="88900" y="543558"/>
              <a:ext cx="1079400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235" name="Shape 235"/>
          <p:cNvCxnSpPr/>
          <p:nvPr/>
        </p:nvCxnSpPr>
        <p:spPr>
          <a:xfrm rot="10800000" flipH="1">
            <a:off x="2816237" y="2335161"/>
            <a:ext cx="2689199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6" name="Shape 236"/>
          <p:cNvCxnSpPr/>
          <p:nvPr/>
        </p:nvCxnSpPr>
        <p:spPr>
          <a:xfrm rot="10800000" flipH="1">
            <a:off x="2816237" y="3874462"/>
            <a:ext cx="2689199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37" name="Shape 237"/>
          <p:cNvSpPr/>
          <p:nvPr/>
        </p:nvSpPr>
        <p:spPr>
          <a:xfrm>
            <a:off x="2816237" y="2152581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238" name="Shape 238"/>
          <p:cNvSpPr/>
          <p:nvPr/>
        </p:nvSpPr>
        <p:spPr>
          <a:xfrm>
            <a:off x="2816237" y="3682738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239" name="Shape 239"/>
          <p:cNvCxnSpPr/>
          <p:nvPr/>
        </p:nvCxnSpPr>
        <p:spPr>
          <a:xfrm rot="10800000" flipH="1">
            <a:off x="2816237" y="1600475"/>
            <a:ext cx="2689199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40" name="Shape 240"/>
          <p:cNvSpPr/>
          <p:nvPr/>
        </p:nvSpPr>
        <p:spPr>
          <a:xfrm>
            <a:off x="2816237" y="1417895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241" name="Shape 241"/>
          <p:cNvCxnSpPr/>
          <p:nvPr/>
        </p:nvCxnSpPr>
        <p:spPr>
          <a:xfrm rot="10800000">
            <a:off x="2322481" y="1298679"/>
            <a:ext cx="0" cy="3189900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Shape 243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4" name="Shape 244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45" name="Shape 245"/>
          <p:cNvSpPr/>
          <p:nvPr/>
        </p:nvSpPr>
        <p:spPr>
          <a:xfrm>
            <a:off x="457181" y="1060704"/>
            <a:ext cx="8448600" cy="10514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8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o Slid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ctrTitle"/>
          </p:nvPr>
        </p:nvSpPr>
        <p:spPr>
          <a:xfrm>
            <a:off x="442981" y="1066787"/>
            <a:ext cx="4924499" cy="112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282"/>
              </a:lnSpc>
              <a:spcBef>
                <a:spcPts val="0"/>
              </a:spcBef>
              <a:spcAft>
                <a:spcPts val="0"/>
              </a:spcAft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29138" marR="0" lvl="5" indent="-11638" algn="l" rtl="0">
              <a:lnSpc>
                <a:spcPct val="100173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58276" marR="0" lvl="6" indent="-10576" algn="l" rtl="0">
              <a:lnSpc>
                <a:spcPct val="100173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987414" marR="0" lvl="7" indent="-9514" algn="l" rtl="0">
              <a:lnSpc>
                <a:spcPct val="100173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16553" marR="0" lvl="8" indent="-8453" algn="l" rtl="0">
              <a:lnSpc>
                <a:spcPct val="100173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457181" y="2072196"/>
            <a:ext cx="5748300" cy="13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4625" marR="0" lvl="0" indent="-86995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Char char="‣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29138" marR="0" lvl="1" indent="-11638" algn="ctr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58276" marR="0" lvl="2" indent="-10576" algn="ctr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87414" marR="0" lvl="3" indent="-9514" algn="ctr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16553" marR="0" lvl="4" indent="-8453" algn="ctr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645691" marR="0" lvl="5" indent="-7391" algn="ctr" rtl="0">
              <a:lnSpc>
                <a:spcPct val="122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974829" marR="0" lvl="6" indent="-6329" algn="ctr" rtl="0">
              <a:lnSpc>
                <a:spcPct val="122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303968" marR="0" lvl="7" indent="-5267" algn="ctr" rtl="0">
              <a:lnSpc>
                <a:spcPct val="122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633106" marR="0" lvl="8" indent="-4206" algn="ctr" rtl="0">
              <a:lnSpc>
                <a:spcPct val="122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371265" y="495300"/>
            <a:ext cx="64007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None/>
              <a:defRPr sz="2300" b="1" cap="none"/>
            </a:lvl1pPr>
            <a:lvl2pPr lvl="1" rtl="0">
              <a:spcBef>
                <a:spcPts val="0"/>
              </a:spcBef>
              <a:defRPr b="1"/>
            </a:lvl2pPr>
            <a:lvl3pPr lvl="2" rtl="0">
              <a:spcBef>
                <a:spcPts val="0"/>
              </a:spcBef>
              <a:defRPr b="1"/>
            </a:lvl3pPr>
            <a:lvl4pPr lvl="3" rtl="0">
              <a:spcBef>
                <a:spcPts val="0"/>
              </a:spcBef>
              <a:defRPr b="1"/>
            </a:lvl4pPr>
            <a:lvl5pPr lvl="4" rtl="0">
              <a:spcBef>
                <a:spcPts val="0"/>
              </a:spcBef>
              <a:defRPr b="1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3"/>
          </p:nvPr>
        </p:nvSpPr>
        <p:spPr>
          <a:xfrm>
            <a:off x="6205537" y="2095500"/>
            <a:ext cx="2743199" cy="274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650288" y="530225"/>
            <a:ext cx="254100" cy="311099"/>
          </a:xfrm>
          <a:prstGeom prst="rect">
            <a:avLst/>
          </a:prstGeom>
          <a:noFill/>
          <a:ln>
            <a:noFill/>
          </a:ln>
        </p:spPr>
        <p:txBody>
          <a:bodyPr lIns="65825" tIns="32900" rIns="0" bIns="32900" anchor="ctr" anchorCtr="0">
            <a:noAutofit/>
          </a:bodyPr>
          <a:lstStyle/>
          <a:p>
            <a:pPr marL="0" marR="0" lvl="0" indent="0" algn="r" rtl="0">
              <a:lnSpc>
                <a:spcPct val="100173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7" name="Shape 247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8" name="Shape 248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49" name="Shape 249"/>
          <p:cNvSpPr/>
          <p:nvPr/>
        </p:nvSpPr>
        <p:spPr>
          <a:xfrm>
            <a:off x="457181" y="1060704"/>
            <a:ext cx="8448600" cy="10514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8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Shape 252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3" name="Shape 253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254" name="Shape 254"/>
          <p:cNvGrpSpPr/>
          <p:nvPr/>
        </p:nvGrpSpPr>
        <p:grpSpPr>
          <a:xfrm>
            <a:off x="996655" y="2253996"/>
            <a:ext cx="914328" cy="914328"/>
            <a:chOff x="0" y="0"/>
            <a:chExt cx="1269899" cy="1269899"/>
          </a:xfrm>
        </p:grpSpPr>
        <p:pic>
          <p:nvPicPr>
            <p:cNvPr id="255" name="Shape 25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Shape 256"/>
            <p:cNvSpPr/>
            <p:nvPr/>
          </p:nvSpPr>
          <p:spPr>
            <a:xfrm>
              <a:off x="88900" y="543558"/>
              <a:ext cx="1079400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257" name="Shape 257"/>
          <p:cNvCxnSpPr/>
          <p:nvPr/>
        </p:nvCxnSpPr>
        <p:spPr>
          <a:xfrm rot="10800000">
            <a:off x="2322481" y="1298679"/>
            <a:ext cx="0" cy="3189900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" name="Shape 259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0" name="Shape 260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1" name="Shape 261"/>
          <p:cNvCxnSpPr/>
          <p:nvPr/>
        </p:nvCxnSpPr>
        <p:spPr>
          <a:xfrm rot="10800000" flipH="1">
            <a:off x="6208523" y="2002235"/>
            <a:ext cx="2689199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2" name="Shape 262"/>
          <p:cNvCxnSpPr/>
          <p:nvPr/>
        </p:nvCxnSpPr>
        <p:spPr>
          <a:xfrm rot="10800000" flipH="1">
            <a:off x="457181" y="2002236"/>
            <a:ext cx="5574599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63" name="Shape 263"/>
          <p:cNvSpPr/>
          <p:nvPr/>
        </p:nvSpPr>
        <p:spPr>
          <a:xfrm>
            <a:off x="457181" y="1719072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264" name="Shape 264"/>
          <p:cNvSpPr/>
          <p:nvPr/>
        </p:nvSpPr>
        <p:spPr>
          <a:xfrm>
            <a:off x="6217667" y="1719072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649871" y="532180"/>
            <a:ext cx="248999" cy="307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66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31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969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62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27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92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573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228590" y="228600"/>
            <a:ext cx="8906099" cy="4800600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457181" y="1060704"/>
            <a:ext cx="8448600" cy="1078800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165100" rtl="0">
              <a:lnSpc>
                <a:spcPct val="92592"/>
              </a:lnSpc>
              <a:spcBef>
                <a:spcPts val="0"/>
              </a:spcBef>
              <a:defRPr/>
            </a:lvl2pPr>
            <a:lvl3pPr lvl="2" indent="330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495300" rtl="0">
              <a:lnSpc>
                <a:spcPct val="92592"/>
              </a:lnSpc>
              <a:spcBef>
                <a:spcPts val="0"/>
              </a:spcBef>
              <a:defRPr/>
            </a:lvl4pPr>
            <a:lvl5pPr lvl="4" indent="660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825500" rtl="0">
              <a:lnSpc>
                <a:spcPct val="92592"/>
              </a:lnSpc>
              <a:spcBef>
                <a:spcPts val="0"/>
              </a:spcBef>
              <a:defRPr/>
            </a:lvl6pPr>
            <a:lvl7pPr lvl="6" indent="990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1557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320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649871" y="532180"/>
            <a:ext cx="260700" cy="307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66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31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969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62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27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92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573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86486" y="1119836"/>
            <a:ext cx="4580100" cy="3712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Shape 272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3" name="Shape 273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2596790" y="1298448"/>
            <a:ext cx="4197000" cy="2368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8649871" y="532180"/>
            <a:ext cx="260700" cy="307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66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31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969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62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27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92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573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hape 2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12169" y="1120425"/>
            <a:ext cx="5276400" cy="369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Shape 278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9" name="Shape 279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2706513" y="1325879"/>
            <a:ext cx="3922500" cy="24413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649871" y="532180"/>
            <a:ext cx="260700" cy="307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66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31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969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62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27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92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573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Shape 2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58476" y="1088136"/>
            <a:ext cx="4928399" cy="3855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Shape 284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5" name="Shape 285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2752232" y="1508759"/>
            <a:ext cx="3913499" cy="2944200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649871" y="532180"/>
            <a:ext cx="260700" cy="307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66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31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969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62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27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92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573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hape 2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1490" y="945832"/>
            <a:ext cx="2911499" cy="436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855" y="987551"/>
            <a:ext cx="2660700" cy="39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6230" y="978408"/>
            <a:ext cx="2148599" cy="3930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Shape 292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3" name="Shape 293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94" name="Shape 294"/>
          <p:cNvSpPr/>
          <p:nvPr/>
        </p:nvSpPr>
        <p:spPr>
          <a:xfrm>
            <a:off x="4068914" y="2761488"/>
            <a:ext cx="1229700" cy="183000"/>
          </a:xfrm>
          <a:prstGeom prst="rect">
            <a:avLst/>
          </a:prstGeom>
          <a:noFill/>
          <a:ln>
            <a:noFill/>
          </a:ln>
        </p:spPr>
        <p:txBody>
          <a:bodyPr lIns="27425" tIns="27425" rIns="27425" bIns="27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295" name="Shape 295"/>
          <p:cNvSpPr/>
          <p:nvPr/>
        </p:nvSpPr>
        <p:spPr>
          <a:xfrm>
            <a:off x="6610842" y="2761488"/>
            <a:ext cx="1229700" cy="183000"/>
          </a:xfrm>
          <a:prstGeom prst="rect">
            <a:avLst/>
          </a:prstGeom>
          <a:noFill/>
          <a:ln>
            <a:noFill/>
          </a:ln>
        </p:spPr>
        <p:txBody>
          <a:bodyPr lIns="27425" tIns="27425" rIns="27425" bIns="27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1325826" y="1426463"/>
            <a:ext cx="1664100" cy="28529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7" name="Shape 297"/>
          <p:cNvSpPr txBox="1">
            <a:spLocks noGrp="1"/>
          </p:cNvSpPr>
          <p:nvPr>
            <p:ph type="sldNum" idx="12"/>
          </p:nvPr>
        </p:nvSpPr>
        <p:spPr>
          <a:xfrm>
            <a:off x="8649871" y="532180"/>
            <a:ext cx="260700" cy="307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66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31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969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62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27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92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573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" name="Shape 299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00" name="Shape 300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01" name="Shape 301"/>
          <p:cNvSpPr/>
          <p:nvPr/>
        </p:nvSpPr>
        <p:spPr>
          <a:xfrm>
            <a:off x="457181" y="1060704"/>
            <a:ext cx="8448600" cy="10514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8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302" name="Shape 302"/>
          <p:cNvSpPr txBox="1">
            <a:spLocks noGrp="1"/>
          </p:cNvSpPr>
          <p:nvPr>
            <p:ph type="sldNum" idx="12"/>
          </p:nvPr>
        </p:nvSpPr>
        <p:spPr>
          <a:xfrm>
            <a:off x="8661571" y="532180"/>
            <a:ext cx="248999" cy="307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>
            <a:noAutofit/>
          </a:bodyPr>
          <a:lstStyle/>
          <a:p>
            <a:pPr marL="0" marR="0" lvl="0" indent="-63500" algn="r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66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31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969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62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27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92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573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Shape 304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05" name="Shape 305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hape 48"/>
          <p:cNvCxnSpPr/>
          <p:nvPr/>
        </p:nvCxnSpPr>
        <p:spPr>
          <a:xfrm>
            <a:off x="457200" y="487362"/>
            <a:ext cx="844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9" name="Shape 49"/>
          <p:cNvCxnSpPr/>
          <p:nvPr/>
        </p:nvCxnSpPr>
        <p:spPr>
          <a:xfrm>
            <a:off x="457200" y="908050"/>
            <a:ext cx="844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85736" y="190500"/>
            <a:ext cx="8991600" cy="487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720"/>
              </a:spcBef>
              <a:buNone/>
              <a:defRPr sz="2000"/>
            </a:lvl1pPr>
            <a:lvl2pPr lvl="1" rtl="0">
              <a:spcBef>
                <a:spcPts val="720"/>
              </a:spcBef>
              <a:defRPr sz="2000"/>
            </a:lvl2pPr>
            <a:lvl3pPr lvl="2" rtl="0">
              <a:spcBef>
                <a:spcPts val="720"/>
              </a:spcBef>
              <a:defRPr sz="2000"/>
            </a:lvl3pPr>
            <a:lvl4pPr lvl="3" rtl="0">
              <a:spcBef>
                <a:spcPts val="720"/>
              </a:spcBef>
              <a:defRPr sz="2000"/>
            </a:lvl4pPr>
            <a:lvl5pPr lvl="4" rtl="0">
              <a:spcBef>
                <a:spcPts val="720"/>
              </a:spcBef>
              <a:defRPr sz="2000"/>
            </a:lvl5pPr>
            <a:lvl6pPr lvl="5" rtl="0">
              <a:spcBef>
                <a:spcPts val="0"/>
              </a:spcBef>
              <a:defRPr sz="1300"/>
            </a:lvl6pPr>
            <a:lvl7pPr lvl="6" rtl="0">
              <a:spcBef>
                <a:spcPts val="0"/>
              </a:spcBef>
              <a:defRPr sz="1300"/>
            </a:lvl7pPr>
            <a:lvl8pPr lvl="7" rtl="0">
              <a:spcBef>
                <a:spcPts val="0"/>
              </a:spcBef>
              <a:defRPr sz="1300"/>
            </a:lvl8pPr>
            <a:lvl9pPr lvl="8"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442981" y="1066787"/>
            <a:ext cx="8429700" cy="112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282"/>
              </a:lnSpc>
              <a:spcBef>
                <a:spcPts val="0"/>
              </a:spcBef>
              <a:spcAft>
                <a:spcPts val="0"/>
              </a:spcAft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29138" marR="0" lvl="5" indent="-11638" algn="l" rtl="0">
              <a:lnSpc>
                <a:spcPct val="100173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58276" marR="0" lvl="6" indent="-10576" algn="l" rtl="0">
              <a:lnSpc>
                <a:spcPct val="100173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987414" marR="0" lvl="7" indent="-9514" algn="l" rtl="0">
              <a:lnSpc>
                <a:spcPct val="100173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16553" marR="0" lvl="8" indent="-8453" algn="l" rtl="0">
              <a:lnSpc>
                <a:spcPct val="100173"/>
              </a:lnSpc>
              <a:spcBef>
                <a:spcPts val="0"/>
              </a:spcBef>
              <a:spcAft>
                <a:spcPts val="0"/>
              </a:spcAft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371264" y="495300"/>
            <a:ext cx="71298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None/>
              <a:defRPr sz="2300" b="1" cap="none"/>
            </a:lvl1pPr>
            <a:lvl2pPr lvl="1" rtl="0">
              <a:spcBef>
                <a:spcPts val="0"/>
              </a:spcBef>
              <a:defRPr b="1"/>
            </a:lvl2pPr>
            <a:lvl3pPr lvl="2" rtl="0">
              <a:spcBef>
                <a:spcPts val="0"/>
              </a:spcBef>
              <a:defRPr b="1"/>
            </a:lvl3pPr>
            <a:lvl4pPr lvl="3" rtl="0">
              <a:spcBef>
                <a:spcPts val="0"/>
              </a:spcBef>
              <a:defRPr b="1"/>
            </a:lvl4pPr>
            <a:lvl5pPr lvl="4" rtl="0">
              <a:spcBef>
                <a:spcPts val="0"/>
              </a:spcBef>
              <a:defRPr b="1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50288" y="530225"/>
            <a:ext cx="254100" cy="311099"/>
          </a:xfrm>
          <a:prstGeom prst="rect">
            <a:avLst/>
          </a:prstGeom>
          <a:noFill/>
          <a:ln>
            <a:noFill/>
          </a:ln>
        </p:spPr>
        <p:txBody>
          <a:bodyPr lIns="65825" tIns="32900" rIns="0" bIns="32900" anchor="ctr" anchorCtr="0">
            <a:noAutofit/>
          </a:bodyPr>
          <a:lstStyle/>
          <a:p>
            <a:pPr marL="0" marR="0" lvl="0" indent="0" algn="r" rtl="0">
              <a:lnSpc>
                <a:spcPct val="100173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" name="Shape 307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08" name="Shape 308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 w/ Source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" name="Shape 310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1" name="Shape 311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Shape 313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4" name="Shape 314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Shape 316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7" name="Shape 317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act Info">
    <p:bg>
      <p:bgPr>
        <a:solidFill>
          <a:srgbClr val="000000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2" name="Shape 322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23" name="Shape 323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24" name="Shape 324"/>
          <p:cNvSpPr/>
          <p:nvPr/>
        </p:nvSpPr>
        <p:spPr>
          <a:xfrm>
            <a:off x="457181" y="1636775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27000" marR="0" lvl="1" indent="-12065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27000" marR="0" lvl="1" indent="-1206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27000" marR="0" lvl="1" indent="-1206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27000" marR="0" lvl="1" indent="-1206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27000" marR="0" lvl="1" indent="-1206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325" name="Shape 325"/>
          <p:cNvSpPr/>
          <p:nvPr/>
        </p:nvSpPr>
        <p:spPr>
          <a:xfrm>
            <a:off x="457181" y="1636775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27000" marR="0" lvl="1" indent="-12065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27000" marR="0" lvl="1" indent="-1206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27000" marR="0" lvl="1" indent="-1206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27000" marR="0" lvl="1" indent="-1206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27000" marR="0" lvl="1" indent="-1206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ody copy –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 flipV="1">
            <a:off x="471082" y="566253"/>
            <a:ext cx="655433" cy="1"/>
          </a:xfrm>
          <a:prstGeom prst="line">
            <a:avLst/>
          </a:prstGeom>
          <a:ln w="1524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295763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776"/>
          </a:p>
        </p:txBody>
      </p:sp>
      <p:sp>
        <p:nvSpPr>
          <p:cNvPr id="133" name="Shape 133"/>
          <p:cNvSpPr/>
          <p:nvPr/>
        </p:nvSpPr>
        <p:spPr>
          <a:xfrm>
            <a:off x="459024" y="4852255"/>
            <a:ext cx="8454752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295763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776"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3"/>
          </p:nvPr>
        </p:nvSpPr>
        <p:spPr>
          <a:xfrm>
            <a:off x="475468" y="1265158"/>
            <a:ext cx="8439569" cy="1474585"/>
          </a:xfrm>
          <a:prstGeom prst="rect">
            <a:avLst/>
          </a:prstGeom>
          <a:ln>
            <a:miter lim="400000"/>
          </a:ln>
        </p:spPr>
        <p:txBody>
          <a:bodyPr>
            <a:spAutoFit/>
          </a:bodyPr>
          <a:lstStyle>
            <a:lvl1pPr marL="123234" indent="-123234" defTabSz="985876">
              <a:lnSpc>
                <a:spcPct val="110000"/>
              </a:lnSpc>
              <a:spcBef>
                <a:spcPts val="323"/>
              </a:spcBef>
              <a:buSzPct val="86000"/>
              <a:defRPr sz="1811"/>
            </a:lvl1pPr>
            <a:lvl2pPr marL="246469" indent="-123234" defTabSz="985876">
              <a:lnSpc>
                <a:spcPct val="110000"/>
              </a:lnSpc>
              <a:spcBef>
                <a:spcPts val="323"/>
              </a:spcBef>
              <a:buSzPct val="75000"/>
              <a:buChar char="•"/>
              <a:defRPr sz="1811"/>
            </a:lvl2pPr>
            <a:lvl3pPr marL="369703" indent="-123234" defTabSz="985876">
              <a:lnSpc>
                <a:spcPct val="110000"/>
              </a:lnSpc>
              <a:spcBef>
                <a:spcPts val="323"/>
              </a:spcBef>
              <a:buSzPct val="75000"/>
              <a:buChar char="•"/>
              <a:defRPr sz="1811"/>
            </a:lvl3pPr>
            <a:lvl4pPr marL="492938" indent="-123234" defTabSz="985876">
              <a:lnSpc>
                <a:spcPct val="110000"/>
              </a:lnSpc>
              <a:spcBef>
                <a:spcPts val="323"/>
              </a:spcBef>
              <a:buSzPct val="75000"/>
              <a:buChar char="•"/>
              <a:defRPr sz="1811"/>
            </a:lvl4pPr>
          </a:lstStyle>
          <a:p>
            <a:r>
              <a:t>Body copy 1</a:t>
            </a:r>
          </a:p>
          <a:p>
            <a:pPr lvl="1"/>
            <a:r>
              <a:t>Body copy 2</a:t>
            </a:r>
          </a:p>
          <a:p>
            <a:pPr lvl="2"/>
            <a:r>
              <a:t>Body copy 3</a:t>
            </a:r>
          </a:p>
          <a:p>
            <a:pPr lvl="3"/>
            <a:r>
              <a:t>Body copy 4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4"/>
          </p:nvPr>
        </p:nvSpPr>
        <p:spPr>
          <a:xfrm>
            <a:off x="475469" y="4894709"/>
            <a:ext cx="4123776" cy="223538"/>
          </a:xfrm>
          <a:prstGeom prst="rect">
            <a:avLst/>
          </a:prstGeom>
          <a:ln>
            <a:miter lim="400000"/>
          </a:ln>
        </p:spPr>
        <p:txBody>
          <a:bodyPr>
            <a:spAutoFit/>
          </a:bodyPr>
          <a:lstStyle>
            <a:lvl1pPr marL="0" indent="0" defTabSz="320410">
              <a:lnSpc>
                <a:spcPct val="65000"/>
              </a:lnSpc>
              <a:buSzTx/>
              <a:buFontTx/>
              <a:buNone/>
              <a:defRPr sz="906" cap="all" spc="-1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r>
              <a:t>General Assembly</a:t>
            </a:r>
          </a:p>
        </p:txBody>
      </p:sp>
      <p:sp>
        <p:nvSpPr>
          <p:cNvPr id="136" name="Shape 136"/>
          <p:cNvSpPr>
            <a:spLocks noGrp="1"/>
          </p:cNvSpPr>
          <p:nvPr>
            <p:ph type="pic" sz="quarter" idx="15"/>
          </p:nvPr>
        </p:nvSpPr>
        <p:spPr>
          <a:xfrm>
            <a:off x="8677303" y="4904542"/>
            <a:ext cx="239445" cy="213598"/>
          </a:xfrm>
          <a:prstGeom prst="rect">
            <a:avLst/>
          </a:prstGeom>
          <a:ln>
            <a:miter lim="400000"/>
          </a:ln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6"/>
          </p:nvPr>
        </p:nvSpPr>
        <p:spPr>
          <a:xfrm>
            <a:off x="466325" y="707913"/>
            <a:ext cx="8457856" cy="352035"/>
          </a:xfrm>
          <a:prstGeom prst="rect">
            <a:avLst/>
          </a:prstGeom>
          <a:ln>
            <a:miter lim="400000"/>
          </a:ln>
        </p:spPr>
        <p:txBody>
          <a:bodyPr>
            <a:spAutoFit/>
          </a:bodyPr>
          <a:lstStyle>
            <a:lvl1pPr marL="0" indent="0" defTabSz="985876">
              <a:lnSpc>
                <a:spcPct val="110000"/>
              </a:lnSpc>
              <a:buSzTx/>
              <a:buNone/>
              <a:defRPr sz="1294"/>
            </a:lvl1pPr>
          </a:lstStyle>
          <a:p>
            <a:r>
              <a:t>Heading</a:t>
            </a:r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xfrm>
            <a:off x="8649872" y="537693"/>
            <a:ext cx="234078" cy="27192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8023867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650288" y="530225"/>
            <a:ext cx="254100" cy="311099"/>
          </a:xfrm>
          <a:prstGeom prst="rect">
            <a:avLst/>
          </a:prstGeom>
          <a:noFill/>
          <a:ln>
            <a:noFill/>
          </a:ln>
        </p:spPr>
        <p:txBody>
          <a:bodyPr lIns="65825" tIns="32900" rIns="0" bIns="32900" anchor="ctr" anchorCtr="0">
            <a:noAutofit/>
          </a:bodyPr>
          <a:lstStyle/>
          <a:p>
            <a:pPr marL="0" marR="0" lvl="0" indent="0" algn="r" rtl="0">
              <a:lnSpc>
                <a:spcPct val="100173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03462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lass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idx="3"/>
          </p:nvPr>
        </p:nvSpPr>
        <p:spPr>
          <a:xfrm>
            <a:off x="-9144" y="4911"/>
            <a:ext cx="9390506" cy="5248656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>
            <a:lvl1pPr marL="0" indent="0" defTabSz="1337140">
              <a:lnSpc>
                <a:spcPct val="100000"/>
              </a:lnSpc>
              <a:buSzTx/>
              <a:buFontTx/>
              <a:buNone/>
              <a:defRPr sz="2400"/>
            </a:lvl1pPr>
          </a:lstStyle>
          <a:p>
            <a:pPr marL="0" indent="0" defTabSz="1308100">
              <a:lnSpc>
                <a:spcPct val="100000"/>
              </a:lnSpc>
              <a:buSzTx/>
              <a:buFontTx/>
              <a:buNone/>
              <a:defRPr sz="2400"/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8649873" y="378562"/>
            <a:ext cx="431946" cy="307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035209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24B2F1-5CFA-A941-A907-D57BFE54912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515620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3097AF-4485-5E4B-900A-944933129B0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9977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sktop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hape 55"/>
          <p:cNvCxnSpPr/>
          <p:nvPr/>
        </p:nvCxnSpPr>
        <p:spPr>
          <a:xfrm>
            <a:off x="457200" y="487362"/>
            <a:ext cx="844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6" name="Shape 56"/>
          <p:cNvCxnSpPr/>
          <p:nvPr/>
        </p:nvCxnSpPr>
        <p:spPr>
          <a:xfrm>
            <a:off x="457200" y="908050"/>
            <a:ext cx="844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44750" y="1104900"/>
            <a:ext cx="4522799" cy="36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71264" y="495300"/>
            <a:ext cx="71298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6521"/>
              </a:lnSpc>
              <a:spcBef>
                <a:spcPts val="0"/>
              </a:spcBef>
              <a:spcAft>
                <a:spcPts val="0"/>
              </a:spcAft>
              <a:buFont typeface="Merriweather Sans"/>
              <a:buNone/>
              <a:defRPr sz="2300" b="1" cap="none"/>
            </a:lvl1pPr>
            <a:lvl2pPr lvl="1" rtl="0">
              <a:spcBef>
                <a:spcPts val="0"/>
              </a:spcBef>
              <a:defRPr b="1"/>
            </a:lvl2pPr>
            <a:lvl3pPr lvl="2" rtl="0">
              <a:spcBef>
                <a:spcPts val="0"/>
              </a:spcBef>
              <a:defRPr b="1"/>
            </a:lvl3pPr>
            <a:lvl4pPr lvl="3" rtl="0">
              <a:spcBef>
                <a:spcPts val="0"/>
              </a:spcBef>
              <a:defRPr b="1"/>
            </a:lvl4pPr>
            <a:lvl5pPr lvl="4" rtl="0">
              <a:spcBef>
                <a:spcPts val="0"/>
              </a:spcBef>
              <a:defRPr b="1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2650614" y="1287507"/>
            <a:ext cx="4130399" cy="233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720"/>
              </a:spcBef>
              <a:buNone/>
              <a:defRPr sz="2000"/>
            </a:lvl1pPr>
            <a:lvl2pPr lvl="1" rtl="0">
              <a:spcBef>
                <a:spcPts val="720"/>
              </a:spcBef>
              <a:defRPr sz="2000"/>
            </a:lvl2pPr>
            <a:lvl3pPr lvl="2" rtl="0">
              <a:spcBef>
                <a:spcPts val="720"/>
              </a:spcBef>
              <a:defRPr sz="2000"/>
            </a:lvl3pPr>
            <a:lvl4pPr lvl="3" rtl="0">
              <a:spcBef>
                <a:spcPts val="720"/>
              </a:spcBef>
              <a:defRPr sz="2000"/>
            </a:lvl4pPr>
            <a:lvl5pPr lvl="4" rtl="0">
              <a:spcBef>
                <a:spcPts val="720"/>
              </a:spcBef>
              <a:defRPr sz="2000"/>
            </a:lvl5pPr>
            <a:lvl6pPr lvl="5" rtl="0">
              <a:spcBef>
                <a:spcPts val="0"/>
              </a:spcBef>
              <a:defRPr sz="1300"/>
            </a:lvl6pPr>
            <a:lvl7pPr lvl="6" rtl="0">
              <a:spcBef>
                <a:spcPts val="0"/>
              </a:spcBef>
              <a:defRPr sz="1300"/>
            </a:lvl7pPr>
            <a:lvl8pPr lvl="7" rtl="0">
              <a:spcBef>
                <a:spcPts val="0"/>
              </a:spcBef>
              <a:defRPr sz="1300"/>
            </a:lvl8pPr>
            <a:lvl9pPr lvl="8"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50288" y="530225"/>
            <a:ext cx="254100" cy="311099"/>
          </a:xfrm>
          <a:prstGeom prst="rect">
            <a:avLst/>
          </a:prstGeom>
          <a:noFill/>
          <a:ln>
            <a:noFill/>
          </a:ln>
        </p:spPr>
        <p:txBody>
          <a:bodyPr lIns="65825" tIns="32900" rIns="0" bIns="32900" anchor="ctr" anchorCtr="0">
            <a:noAutofit/>
          </a:bodyPr>
          <a:lstStyle/>
          <a:p>
            <a:pPr marL="0" marR="0" lvl="0" indent="0" algn="r" rtl="0">
              <a:lnSpc>
                <a:spcPct val="100173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 kern="1200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 kern="1200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AA7AE-4116-954F-9DAB-5ECEADAD17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773376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 kern="1200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 kern="1200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68B664-54F3-9843-AF30-1FF064132C0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47651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 kern="1200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 kern="1200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F1FA3-6FF8-DF45-BA66-4A86341B37D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413231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 kern="1200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 kern="1200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D1D78-CFBA-DD4E-9447-19953A01556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514490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 kern="1200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 kern="1200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AF213A-6ECF-A946-A3C9-E97BD1E77D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844955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B1F77-DB6F-5343-AAF1-E89F322FAF0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680055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E3D6F-A7AA-FB44-9046-DCB1DCEA3B1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855345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2EAAAE-56FE-804B-BFD8-52EE5EB84A8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723558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0BDFF0-D88B-F848-B1AE-D535B20506C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94562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B2A419-CB65-3349-B466-C35AD4FA222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73724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ptop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17713" y="1111250"/>
            <a:ext cx="5259300" cy="3683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Shape 63"/>
          <p:cNvCxnSpPr/>
          <p:nvPr/>
        </p:nvCxnSpPr>
        <p:spPr>
          <a:xfrm>
            <a:off x="457200" y="487362"/>
            <a:ext cx="844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64" name="Shape 64"/>
          <p:cNvCxnSpPr/>
          <p:nvPr/>
        </p:nvCxnSpPr>
        <p:spPr>
          <a:xfrm>
            <a:off x="457200" y="908050"/>
            <a:ext cx="844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71264" y="495300"/>
            <a:ext cx="71298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6521"/>
              </a:lnSpc>
              <a:spcBef>
                <a:spcPts val="0"/>
              </a:spcBef>
              <a:spcAft>
                <a:spcPts val="0"/>
              </a:spcAft>
              <a:buFont typeface="Merriweather Sans"/>
              <a:buNone/>
              <a:defRPr sz="2300" b="1" cap="none"/>
            </a:lvl1pPr>
            <a:lvl2pPr lvl="1" rtl="0">
              <a:spcBef>
                <a:spcPts val="0"/>
              </a:spcBef>
              <a:defRPr b="1"/>
            </a:lvl2pPr>
            <a:lvl3pPr lvl="2" rtl="0">
              <a:spcBef>
                <a:spcPts val="0"/>
              </a:spcBef>
              <a:defRPr b="1"/>
            </a:lvl3pPr>
            <a:lvl4pPr lvl="3" rtl="0">
              <a:spcBef>
                <a:spcPts val="0"/>
              </a:spcBef>
              <a:defRPr b="1"/>
            </a:lvl4pPr>
            <a:lvl5pPr lvl="4" rtl="0">
              <a:spcBef>
                <a:spcPts val="0"/>
              </a:spcBef>
              <a:defRPr b="1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2706656" y="1308224"/>
            <a:ext cx="3914999" cy="243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720"/>
              </a:spcBef>
              <a:buNone/>
              <a:defRPr sz="2000"/>
            </a:lvl1pPr>
            <a:lvl2pPr lvl="1" rtl="0">
              <a:spcBef>
                <a:spcPts val="720"/>
              </a:spcBef>
              <a:defRPr sz="2000"/>
            </a:lvl2pPr>
            <a:lvl3pPr lvl="2" rtl="0">
              <a:spcBef>
                <a:spcPts val="720"/>
              </a:spcBef>
              <a:defRPr sz="2000"/>
            </a:lvl3pPr>
            <a:lvl4pPr lvl="3" rtl="0">
              <a:spcBef>
                <a:spcPts val="720"/>
              </a:spcBef>
              <a:defRPr sz="2000"/>
            </a:lvl4pPr>
            <a:lvl5pPr lvl="4" rtl="0">
              <a:spcBef>
                <a:spcPts val="720"/>
              </a:spcBef>
              <a:defRPr sz="2000"/>
            </a:lvl5pPr>
            <a:lvl6pPr lvl="5" rtl="0">
              <a:spcBef>
                <a:spcPts val="0"/>
              </a:spcBef>
              <a:defRPr sz="1300"/>
            </a:lvl6pPr>
            <a:lvl7pPr lvl="6" rtl="0">
              <a:spcBef>
                <a:spcPts val="0"/>
              </a:spcBef>
              <a:defRPr sz="1300"/>
            </a:lvl7pPr>
            <a:lvl8pPr lvl="7" rtl="0">
              <a:spcBef>
                <a:spcPts val="0"/>
              </a:spcBef>
              <a:defRPr sz="1300"/>
            </a:lvl8pPr>
            <a:lvl9pPr lvl="8"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50288" y="530225"/>
            <a:ext cx="254100" cy="311099"/>
          </a:xfrm>
          <a:prstGeom prst="rect">
            <a:avLst/>
          </a:prstGeom>
          <a:noFill/>
          <a:ln>
            <a:noFill/>
          </a:ln>
        </p:spPr>
        <p:txBody>
          <a:bodyPr lIns="65825" tIns="32900" rIns="0" bIns="32900" anchor="ctr" anchorCtr="0">
            <a:noAutofit/>
          </a:bodyPr>
          <a:lstStyle/>
          <a:p>
            <a:pPr marL="0" marR="0" lvl="0" indent="0" algn="r" rtl="0">
              <a:lnSpc>
                <a:spcPct val="100173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E5337-D69F-D04A-8CE0-AB3C12CFCEF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604619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FAAC9C85-B02B-344B-B6ED-E988E762C6B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256332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98577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AC9C85-B02B-344B-B6ED-E988E762C6B9}" type="slidenum">
              <a:rPr lang="en-US" kern="1200">
                <a:solidFill>
                  <a:srgbClr val="FFFFFF"/>
                </a:solidFill>
                <a:ea typeface="ヒラギノ角ゴ ProN W3" charset="0"/>
                <a:cs typeface="ヒラギノ角ゴ ProN W3" charset="0"/>
                <a:sym typeface="Gill Sans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 dirty="0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294841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0A0BDFF0-D88B-F848-B1AE-D535B20506C8}" type="slidenum">
              <a:rPr lang="en-US" sz="4200" kern="1200"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4200" kern="1200" dirty="0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77597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ptop 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22513" y="1136650"/>
            <a:ext cx="4862400" cy="380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Shape 70"/>
          <p:cNvCxnSpPr/>
          <p:nvPr/>
        </p:nvCxnSpPr>
        <p:spPr>
          <a:xfrm>
            <a:off x="457200" y="487362"/>
            <a:ext cx="844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71" name="Shape 71"/>
          <p:cNvCxnSpPr/>
          <p:nvPr/>
        </p:nvCxnSpPr>
        <p:spPr>
          <a:xfrm>
            <a:off x="457200" y="908050"/>
            <a:ext cx="844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71264" y="495300"/>
            <a:ext cx="71298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6521"/>
              </a:lnSpc>
              <a:spcBef>
                <a:spcPts val="0"/>
              </a:spcBef>
              <a:spcAft>
                <a:spcPts val="0"/>
              </a:spcAft>
              <a:buFont typeface="Merriweather Sans"/>
              <a:buNone/>
              <a:defRPr sz="2300" b="1" cap="none"/>
            </a:lvl1pPr>
            <a:lvl2pPr lvl="1" rtl="0">
              <a:spcBef>
                <a:spcPts val="0"/>
              </a:spcBef>
              <a:defRPr b="1"/>
            </a:lvl2pPr>
            <a:lvl3pPr lvl="2" rtl="0">
              <a:spcBef>
                <a:spcPts val="0"/>
              </a:spcBef>
              <a:defRPr b="1"/>
            </a:lvl3pPr>
            <a:lvl4pPr lvl="3" rtl="0">
              <a:spcBef>
                <a:spcPts val="0"/>
              </a:spcBef>
              <a:defRPr b="1"/>
            </a:lvl4pPr>
            <a:lvl5pPr lvl="4" rtl="0">
              <a:spcBef>
                <a:spcPts val="0"/>
              </a:spcBef>
              <a:defRPr b="1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2"/>
          </p:nvPr>
        </p:nvSpPr>
        <p:spPr>
          <a:xfrm>
            <a:off x="2809224" y="1559354"/>
            <a:ext cx="3870299" cy="290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720"/>
              </a:spcBef>
              <a:buNone/>
              <a:defRPr sz="2000"/>
            </a:lvl1pPr>
            <a:lvl2pPr lvl="1" rtl="0">
              <a:spcBef>
                <a:spcPts val="720"/>
              </a:spcBef>
              <a:defRPr sz="2000"/>
            </a:lvl2pPr>
            <a:lvl3pPr lvl="2" rtl="0">
              <a:spcBef>
                <a:spcPts val="720"/>
              </a:spcBef>
              <a:defRPr sz="2000"/>
            </a:lvl3pPr>
            <a:lvl4pPr lvl="3" rtl="0">
              <a:spcBef>
                <a:spcPts val="720"/>
              </a:spcBef>
              <a:defRPr sz="2000"/>
            </a:lvl4pPr>
            <a:lvl5pPr lvl="4" rtl="0">
              <a:spcBef>
                <a:spcPts val="720"/>
              </a:spcBef>
              <a:defRPr sz="2000"/>
            </a:lvl5pPr>
            <a:lvl6pPr lvl="5" rtl="0">
              <a:spcBef>
                <a:spcPts val="0"/>
              </a:spcBef>
              <a:defRPr sz="1300"/>
            </a:lvl6pPr>
            <a:lvl7pPr lvl="6" rtl="0">
              <a:spcBef>
                <a:spcPts val="0"/>
              </a:spcBef>
              <a:defRPr sz="1300"/>
            </a:lvl7pPr>
            <a:lvl8pPr lvl="7" rtl="0">
              <a:spcBef>
                <a:spcPts val="0"/>
              </a:spcBef>
              <a:defRPr sz="1300"/>
            </a:lvl8pPr>
            <a:lvl9pPr lvl="8"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650288" y="530225"/>
            <a:ext cx="254100" cy="311099"/>
          </a:xfrm>
          <a:prstGeom prst="rect">
            <a:avLst/>
          </a:prstGeom>
          <a:noFill/>
          <a:ln>
            <a:noFill/>
          </a:ln>
        </p:spPr>
        <p:txBody>
          <a:bodyPr lIns="65825" tIns="32900" rIns="0" bIns="32900" anchor="ctr" anchorCtr="0">
            <a:noAutofit/>
          </a:bodyPr>
          <a:lstStyle/>
          <a:p>
            <a:pPr marL="0" marR="0" lvl="0" indent="0" algn="r" rtl="0">
              <a:lnSpc>
                <a:spcPct val="100173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mart Phone Imag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 rotWithShape="1">
          <a:blip r:embed="rId2">
            <a:alphaModFix/>
          </a:blip>
          <a:srcRect t="2657" b="9066"/>
          <a:stretch/>
        </p:blipFill>
        <p:spPr>
          <a:xfrm>
            <a:off x="719137" y="1049337"/>
            <a:ext cx="7586699" cy="387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Shape 77"/>
          <p:cNvCxnSpPr/>
          <p:nvPr/>
        </p:nvCxnSpPr>
        <p:spPr>
          <a:xfrm>
            <a:off x="457200" y="487362"/>
            <a:ext cx="844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78" name="Shape 78"/>
          <p:cNvCxnSpPr/>
          <p:nvPr/>
        </p:nvCxnSpPr>
        <p:spPr>
          <a:xfrm>
            <a:off x="457200" y="908050"/>
            <a:ext cx="844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71264" y="495300"/>
            <a:ext cx="71298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6521"/>
              </a:lnSpc>
              <a:spcBef>
                <a:spcPts val="0"/>
              </a:spcBef>
              <a:spcAft>
                <a:spcPts val="0"/>
              </a:spcAft>
              <a:buFont typeface="Merriweather Sans"/>
              <a:buNone/>
              <a:defRPr sz="2300" b="1" cap="none"/>
            </a:lvl1pPr>
            <a:lvl2pPr lvl="1" rtl="0">
              <a:spcBef>
                <a:spcPts val="0"/>
              </a:spcBef>
              <a:defRPr b="1"/>
            </a:lvl2pPr>
            <a:lvl3pPr lvl="2" rtl="0">
              <a:spcBef>
                <a:spcPts val="0"/>
              </a:spcBef>
              <a:defRPr b="1"/>
            </a:lvl3pPr>
            <a:lvl4pPr lvl="3" rtl="0">
              <a:spcBef>
                <a:spcPts val="0"/>
              </a:spcBef>
              <a:defRPr b="1"/>
            </a:lvl4pPr>
            <a:lvl5pPr lvl="4" rtl="0">
              <a:spcBef>
                <a:spcPts val="0"/>
              </a:spcBef>
              <a:defRPr b="1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1313737" y="1419408"/>
            <a:ext cx="1677900" cy="287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720"/>
              </a:spcBef>
              <a:buNone/>
              <a:defRPr sz="2000"/>
            </a:lvl1pPr>
            <a:lvl2pPr lvl="1" rtl="0">
              <a:spcBef>
                <a:spcPts val="720"/>
              </a:spcBef>
              <a:defRPr sz="2000"/>
            </a:lvl2pPr>
            <a:lvl3pPr lvl="2" rtl="0">
              <a:spcBef>
                <a:spcPts val="720"/>
              </a:spcBef>
              <a:defRPr sz="2000"/>
            </a:lvl3pPr>
            <a:lvl4pPr lvl="3" rtl="0">
              <a:spcBef>
                <a:spcPts val="720"/>
              </a:spcBef>
              <a:defRPr sz="2000"/>
            </a:lvl4pPr>
            <a:lvl5pPr lvl="4" rtl="0">
              <a:spcBef>
                <a:spcPts val="720"/>
              </a:spcBef>
              <a:defRPr sz="2000"/>
            </a:lvl5pPr>
            <a:lvl6pPr lvl="5" rtl="0">
              <a:spcBef>
                <a:spcPts val="0"/>
              </a:spcBef>
              <a:defRPr sz="1300"/>
            </a:lvl6pPr>
            <a:lvl7pPr lvl="6" rtl="0">
              <a:spcBef>
                <a:spcPts val="0"/>
              </a:spcBef>
              <a:defRPr sz="1300"/>
            </a:lvl7pPr>
            <a:lvl8pPr lvl="7" rtl="0">
              <a:spcBef>
                <a:spcPts val="0"/>
              </a:spcBef>
              <a:defRPr sz="1300"/>
            </a:lvl8pPr>
            <a:lvl9pPr lvl="8"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3"/>
          </p:nvPr>
        </p:nvSpPr>
        <p:spPr>
          <a:xfrm>
            <a:off x="3899978" y="1784166"/>
            <a:ext cx="1629899" cy="241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720"/>
              </a:spcBef>
              <a:buNone/>
              <a:defRPr sz="2000"/>
            </a:lvl1pPr>
            <a:lvl2pPr lvl="1" rtl="0">
              <a:spcBef>
                <a:spcPts val="720"/>
              </a:spcBef>
              <a:defRPr sz="2000"/>
            </a:lvl2pPr>
            <a:lvl3pPr lvl="2" rtl="0">
              <a:spcBef>
                <a:spcPts val="720"/>
              </a:spcBef>
              <a:defRPr sz="2000"/>
            </a:lvl3pPr>
            <a:lvl4pPr lvl="3" rtl="0">
              <a:spcBef>
                <a:spcPts val="720"/>
              </a:spcBef>
              <a:defRPr sz="2000"/>
            </a:lvl4pPr>
            <a:lvl5pPr lvl="4" rtl="0">
              <a:spcBef>
                <a:spcPts val="720"/>
              </a:spcBef>
              <a:defRPr sz="2000"/>
            </a:lvl5pPr>
            <a:lvl6pPr lvl="5" rtl="0">
              <a:spcBef>
                <a:spcPts val="0"/>
              </a:spcBef>
              <a:defRPr sz="1300"/>
            </a:lvl6pPr>
            <a:lvl7pPr lvl="6" rtl="0">
              <a:spcBef>
                <a:spcPts val="0"/>
              </a:spcBef>
              <a:defRPr sz="1300"/>
            </a:lvl7pPr>
            <a:lvl8pPr lvl="7" rtl="0">
              <a:spcBef>
                <a:spcPts val="0"/>
              </a:spcBef>
              <a:defRPr sz="1300"/>
            </a:lvl8pPr>
            <a:lvl9pPr lvl="8"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4"/>
          </p:nvPr>
        </p:nvSpPr>
        <p:spPr>
          <a:xfrm>
            <a:off x="6386666" y="1490084"/>
            <a:ext cx="1693200" cy="281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720"/>
              </a:spcBef>
              <a:buNone/>
              <a:defRPr sz="2000"/>
            </a:lvl1pPr>
            <a:lvl2pPr lvl="1" rtl="0">
              <a:spcBef>
                <a:spcPts val="720"/>
              </a:spcBef>
              <a:defRPr sz="2000"/>
            </a:lvl2pPr>
            <a:lvl3pPr lvl="2" rtl="0">
              <a:spcBef>
                <a:spcPts val="720"/>
              </a:spcBef>
              <a:defRPr sz="2000"/>
            </a:lvl3pPr>
            <a:lvl4pPr lvl="3" rtl="0">
              <a:spcBef>
                <a:spcPts val="720"/>
              </a:spcBef>
              <a:defRPr sz="2000"/>
            </a:lvl4pPr>
            <a:lvl5pPr lvl="4" rtl="0">
              <a:spcBef>
                <a:spcPts val="720"/>
              </a:spcBef>
              <a:defRPr sz="2000"/>
            </a:lvl5pPr>
            <a:lvl6pPr lvl="5" rtl="0">
              <a:spcBef>
                <a:spcPts val="0"/>
              </a:spcBef>
              <a:defRPr sz="1300"/>
            </a:lvl6pPr>
            <a:lvl7pPr lvl="6" rtl="0">
              <a:spcBef>
                <a:spcPts val="0"/>
              </a:spcBef>
              <a:defRPr sz="1300"/>
            </a:lvl7pPr>
            <a:lvl8pPr lvl="7" rtl="0">
              <a:spcBef>
                <a:spcPts val="0"/>
              </a:spcBef>
              <a:defRPr sz="1300"/>
            </a:lvl8pPr>
            <a:lvl9pPr lvl="8"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650288" y="530225"/>
            <a:ext cx="254100" cy="311099"/>
          </a:xfrm>
          <a:prstGeom prst="rect">
            <a:avLst/>
          </a:prstGeom>
          <a:noFill/>
          <a:ln>
            <a:noFill/>
          </a:ln>
        </p:spPr>
        <p:txBody>
          <a:bodyPr lIns="65825" tIns="32900" rIns="0" bIns="32900" anchor="ctr" anchorCtr="0">
            <a:noAutofit/>
          </a:bodyPr>
          <a:lstStyle/>
          <a:p>
            <a:pPr marL="0" marR="0" lvl="0" indent="0" algn="r" rtl="0">
              <a:lnSpc>
                <a:spcPct val="100173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 Slid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hape 85"/>
          <p:cNvCxnSpPr/>
          <p:nvPr/>
        </p:nvCxnSpPr>
        <p:spPr>
          <a:xfrm rot="10800000">
            <a:off x="453938" y="2082800"/>
            <a:ext cx="2703599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Shape 86"/>
          <p:cNvCxnSpPr/>
          <p:nvPr/>
        </p:nvCxnSpPr>
        <p:spPr>
          <a:xfrm>
            <a:off x="3386137" y="2085975"/>
            <a:ext cx="5272200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Shape 87"/>
          <p:cNvCxnSpPr/>
          <p:nvPr/>
        </p:nvCxnSpPr>
        <p:spPr>
          <a:xfrm rot="10800000">
            <a:off x="453938" y="3657600"/>
            <a:ext cx="2703599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Shape 88"/>
          <p:cNvCxnSpPr/>
          <p:nvPr/>
        </p:nvCxnSpPr>
        <p:spPr>
          <a:xfrm rot="10800000">
            <a:off x="3371738" y="3651250"/>
            <a:ext cx="5272200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68612" y="1491733"/>
            <a:ext cx="2688900" cy="49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None/>
              <a:defRPr sz="1400" b="1" cap="none"/>
            </a:lvl1pPr>
            <a:lvl2pPr marL="329138" lvl="1" indent="-11638" rtl="0">
              <a:spcBef>
                <a:spcPts val="0"/>
              </a:spcBef>
              <a:buNone/>
              <a:defRPr sz="1400" b="1"/>
            </a:lvl2pPr>
            <a:lvl3pPr marL="658276" lvl="2" indent="-10576" rtl="0">
              <a:spcBef>
                <a:spcPts val="0"/>
              </a:spcBef>
              <a:buNone/>
              <a:defRPr sz="1300" b="1"/>
            </a:lvl3pPr>
            <a:lvl4pPr marL="987414" lvl="3" indent="-9514" rtl="0">
              <a:spcBef>
                <a:spcPts val="0"/>
              </a:spcBef>
              <a:buNone/>
              <a:defRPr sz="1200" b="1"/>
            </a:lvl4pPr>
            <a:lvl5pPr marL="1316553" lvl="4" indent="-8453" rtl="0">
              <a:spcBef>
                <a:spcPts val="0"/>
              </a:spcBef>
              <a:buNone/>
              <a:defRPr sz="1200" b="1"/>
            </a:lvl5pPr>
            <a:lvl6pPr marL="1645691" lvl="5" indent="-7391" rtl="0">
              <a:spcBef>
                <a:spcPts val="0"/>
              </a:spcBef>
              <a:buNone/>
              <a:defRPr sz="1200" b="1"/>
            </a:lvl6pPr>
            <a:lvl7pPr marL="1974829" lvl="6" indent="-6329" rtl="0">
              <a:spcBef>
                <a:spcPts val="0"/>
              </a:spcBef>
              <a:buNone/>
              <a:defRPr sz="1200" b="1"/>
            </a:lvl7pPr>
            <a:lvl8pPr marL="2303968" lvl="7" indent="-5267" rtl="0">
              <a:spcBef>
                <a:spcPts val="0"/>
              </a:spcBef>
              <a:buNone/>
              <a:defRPr sz="1200" b="1"/>
            </a:lvl8pPr>
            <a:lvl9pPr marL="2633106" lvl="8" indent="-4206" rtl="0">
              <a:spcBef>
                <a:spcPts val="0"/>
              </a:spcBef>
              <a:buNone/>
              <a:defRPr sz="1200" b="1"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2"/>
          </p:nvPr>
        </p:nvSpPr>
        <p:spPr>
          <a:xfrm>
            <a:off x="468612" y="2158557"/>
            <a:ext cx="2688900" cy="120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defRPr sz="1400"/>
            </a:lvl2pPr>
            <a:lvl3pPr lvl="2" rtl="0">
              <a:spcBef>
                <a:spcPts val="0"/>
              </a:spcBef>
              <a:defRPr sz="1700"/>
            </a:lvl3pPr>
            <a:lvl4pPr lvl="3" rtl="0">
              <a:spcBef>
                <a:spcPts val="0"/>
              </a:spcBef>
              <a:defRPr sz="1700"/>
            </a:lvl4pPr>
            <a:lvl5pPr lvl="4" rtl="0">
              <a:spcBef>
                <a:spcPts val="0"/>
              </a:spcBef>
              <a:defRPr sz="1700"/>
            </a:lvl5pPr>
            <a:lvl6pPr lvl="5" rtl="0">
              <a:spcBef>
                <a:spcPts val="0"/>
              </a:spcBef>
              <a:defRPr sz="1200"/>
            </a:lvl6pPr>
            <a:lvl7pPr lvl="6" rtl="0">
              <a:spcBef>
                <a:spcPts val="0"/>
              </a:spcBef>
              <a:defRPr sz="1200"/>
            </a:lvl7pPr>
            <a:lvl8pPr lvl="7" rtl="0">
              <a:spcBef>
                <a:spcPts val="0"/>
              </a:spcBef>
              <a:defRPr sz="1200"/>
            </a:lvl8pPr>
            <a:lvl9pPr lvl="8"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3"/>
          </p:nvPr>
        </p:nvSpPr>
        <p:spPr>
          <a:xfrm>
            <a:off x="371264" y="495300"/>
            <a:ext cx="7129800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6521"/>
              </a:lnSpc>
              <a:spcBef>
                <a:spcPts val="0"/>
              </a:spcBef>
              <a:spcAft>
                <a:spcPts val="0"/>
              </a:spcAft>
              <a:buFont typeface="Merriweather Sans"/>
              <a:buNone/>
              <a:defRPr sz="2300" b="1" cap="none"/>
            </a:lvl1pPr>
            <a:lvl2pPr lvl="1" rtl="0">
              <a:spcBef>
                <a:spcPts val="0"/>
              </a:spcBef>
              <a:defRPr b="1"/>
            </a:lvl2pPr>
            <a:lvl3pPr lvl="2" rtl="0">
              <a:spcBef>
                <a:spcPts val="0"/>
              </a:spcBef>
              <a:defRPr b="1"/>
            </a:lvl3pPr>
            <a:lvl4pPr lvl="3" rtl="0">
              <a:spcBef>
                <a:spcPts val="0"/>
              </a:spcBef>
              <a:defRPr b="1"/>
            </a:lvl4pPr>
            <a:lvl5pPr lvl="4" rtl="0">
              <a:spcBef>
                <a:spcPts val="0"/>
              </a:spcBef>
              <a:defRPr b="1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4"/>
          </p:nvPr>
        </p:nvSpPr>
        <p:spPr>
          <a:xfrm>
            <a:off x="3386137" y="1494183"/>
            <a:ext cx="5257799" cy="49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None/>
              <a:defRPr sz="1400" b="1" cap="none"/>
            </a:lvl1pPr>
            <a:lvl2pPr marL="329138" lvl="1" indent="-11638" rtl="0">
              <a:spcBef>
                <a:spcPts val="0"/>
              </a:spcBef>
              <a:buNone/>
              <a:defRPr sz="1400" b="1"/>
            </a:lvl2pPr>
            <a:lvl3pPr marL="658276" lvl="2" indent="-10576" rtl="0">
              <a:spcBef>
                <a:spcPts val="0"/>
              </a:spcBef>
              <a:buNone/>
              <a:defRPr sz="1300" b="1"/>
            </a:lvl3pPr>
            <a:lvl4pPr marL="987414" lvl="3" indent="-9514" rtl="0">
              <a:spcBef>
                <a:spcPts val="0"/>
              </a:spcBef>
              <a:buNone/>
              <a:defRPr sz="1200" b="1"/>
            </a:lvl4pPr>
            <a:lvl5pPr marL="1316553" lvl="4" indent="-8453" rtl="0">
              <a:spcBef>
                <a:spcPts val="0"/>
              </a:spcBef>
              <a:buNone/>
              <a:defRPr sz="1200" b="1"/>
            </a:lvl5pPr>
            <a:lvl6pPr marL="1645691" lvl="5" indent="-7391" rtl="0">
              <a:spcBef>
                <a:spcPts val="0"/>
              </a:spcBef>
              <a:buNone/>
              <a:defRPr sz="1200" b="1"/>
            </a:lvl6pPr>
            <a:lvl7pPr marL="1974829" lvl="6" indent="-6329" rtl="0">
              <a:spcBef>
                <a:spcPts val="0"/>
              </a:spcBef>
              <a:buNone/>
              <a:defRPr sz="1200" b="1"/>
            </a:lvl7pPr>
            <a:lvl8pPr marL="2303968" lvl="7" indent="-5267" rtl="0">
              <a:spcBef>
                <a:spcPts val="0"/>
              </a:spcBef>
              <a:buNone/>
              <a:defRPr sz="1200" b="1"/>
            </a:lvl8pPr>
            <a:lvl9pPr marL="2633106" lvl="8" indent="-4206" rtl="0">
              <a:spcBef>
                <a:spcPts val="0"/>
              </a:spcBef>
              <a:buNone/>
              <a:defRPr sz="1200" b="1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5"/>
          </p:nvPr>
        </p:nvSpPr>
        <p:spPr>
          <a:xfrm>
            <a:off x="3386137" y="2161007"/>
            <a:ext cx="1219199" cy="111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100000"/>
              </a:lnSpc>
              <a:spcBef>
                <a:spcPts val="0"/>
              </a:spcBef>
              <a:buNone/>
              <a:defRPr sz="1400" i="1"/>
            </a:lvl1pPr>
            <a:lvl2pPr lvl="1" rtl="0">
              <a:spcBef>
                <a:spcPts val="0"/>
              </a:spcBef>
              <a:defRPr sz="1700"/>
            </a:lvl2pPr>
            <a:lvl3pPr lvl="2" rtl="0">
              <a:spcBef>
                <a:spcPts val="0"/>
              </a:spcBef>
              <a:defRPr sz="1700"/>
            </a:lvl3pPr>
            <a:lvl4pPr lvl="3" rtl="0">
              <a:spcBef>
                <a:spcPts val="0"/>
              </a:spcBef>
              <a:defRPr sz="1700"/>
            </a:lvl4pPr>
            <a:lvl5pPr lvl="4" rtl="0">
              <a:spcBef>
                <a:spcPts val="0"/>
              </a:spcBef>
              <a:defRPr sz="1700"/>
            </a:lvl5pPr>
            <a:lvl6pPr lvl="5" rtl="0">
              <a:spcBef>
                <a:spcPts val="0"/>
              </a:spcBef>
              <a:defRPr sz="1200"/>
            </a:lvl6pPr>
            <a:lvl7pPr lvl="6" rtl="0">
              <a:spcBef>
                <a:spcPts val="0"/>
              </a:spcBef>
              <a:defRPr sz="1200"/>
            </a:lvl7pPr>
            <a:lvl8pPr lvl="7" rtl="0">
              <a:spcBef>
                <a:spcPts val="0"/>
              </a:spcBef>
              <a:defRPr sz="1200"/>
            </a:lvl8pPr>
            <a:lvl9pPr lvl="8"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6"/>
          </p:nvPr>
        </p:nvSpPr>
        <p:spPr>
          <a:xfrm>
            <a:off x="4853746" y="2161007"/>
            <a:ext cx="3790199" cy="111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5425" lvl="0" indent="-136525" rtl="0">
              <a:lnSpc>
                <a:spcPct val="100000"/>
              </a:lnSpc>
              <a:spcBef>
                <a:spcPts val="0"/>
              </a:spcBef>
              <a:buAutoNum type="arabicPeriod"/>
              <a:defRPr sz="1400"/>
            </a:lvl1pPr>
            <a:lvl2pPr lvl="1" rtl="0">
              <a:spcBef>
                <a:spcPts val="0"/>
              </a:spcBef>
              <a:defRPr sz="1700"/>
            </a:lvl2pPr>
            <a:lvl3pPr lvl="2" rtl="0">
              <a:spcBef>
                <a:spcPts val="0"/>
              </a:spcBef>
              <a:defRPr sz="1700"/>
            </a:lvl3pPr>
            <a:lvl4pPr lvl="3" rtl="0">
              <a:spcBef>
                <a:spcPts val="0"/>
              </a:spcBef>
              <a:defRPr sz="1700"/>
            </a:lvl4pPr>
            <a:lvl5pPr lvl="4" rtl="0">
              <a:spcBef>
                <a:spcPts val="0"/>
              </a:spcBef>
              <a:defRPr sz="1700"/>
            </a:lvl5pPr>
            <a:lvl6pPr lvl="5" rtl="0">
              <a:spcBef>
                <a:spcPts val="0"/>
              </a:spcBef>
              <a:defRPr sz="1200"/>
            </a:lvl6pPr>
            <a:lvl7pPr lvl="6" rtl="0">
              <a:spcBef>
                <a:spcPts val="0"/>
              </a:spcBef>
              <a:defRPr sz="1200"/>
            </a:lvl7pPr>
            <a:lvl8pPr lvl="7" rtl="0">
              <a:spcBef>
                <a:spcPts val="0"/>
              </a:spcBef>
              <a:defRPr sz="1200"/>
            </a:lvl8pPr>
            <a:lvl9pPr lvl="8"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7"/>
          </p:nvPr>
        </p:nvSpPr>
        <p:spPr>
          <a:xfrm>
            <a:off x="468612" y="3070369"/>
            <a:ext cx="2688900" cy="49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None/>
              <a:defRPr sz="1400" b="1" cap="none"/>
            </a:lvl1pPr>
            <a:lvl2pPr marL="329138" lvl="1" indent="-11638" rtl="0">
              <a:spcBef>
                <a:spcPts val="0"/>
              </a:spcBef>
              <a:buNone/>
              <a:defRPr sz="1400" b="1"/>
            </a:lvl2pPr>
            <a:lvl3pPr marL="658276" lvl="2" indent="-10576" rtl="0">
              <a:spcBef>
                <a:spcPts val="0"/>
              </a:spcBef>
              <a:buNone/>
              <a:defRPr sz="1300" b="1"/>
            </a:lvl3pPr>
            <a:lvl4pPr marL="987414" lvl="3" indent="-9514" rtl="0">
              <a:spcBef>
                <a:spcPts val="0"/>
              </a:spcBef>
              <a:buNone/>
              <a:defRPr sz="1200" b="1"/>
            </a:lvl4pPr>
            <a:lvl5pPr marL="1316553" lvl="4" indent="-8453" rtl="0">
              <a:spcBef>
                <a:spcPts val="0"/>
              </a:spcBef>
              <a:buNone/>
              <a:defRPr sz="1200" b="1"/>
            </a:lvl5pPr>
            <a:lvl6pPr marL="1645691" lvl="5" indent="-7391" rtl="0">
              <a:spcBef>
                <a:spcPts val="0"/>
              </a:spcBef>
              <a:buNone/>
              <a:defRPr sz="1200" b="1"/>
            </a:lvl6pPr>
            <a:lvl7pPr marL="1974829" lvl="6" indent="-6329" rtl="0">
              <a:spcBef>
                <a:spcPts val="0"/>
              </a:spcBef>
              <a:buNone/>
              <a:defRPr sz="1200" b="1"/>
            </a:lvl7pPr>
            <a:lvl8pPr marL="2303968" lvl="7" indent="-5267" rtl="0">
              <a:spcBef>
                <a:spcPts val="0"/>
              </a:spcBef>
              <a:buNone/>
              <a:defRPr sz="1200" b="1"/>
            </a:lvl8pPr>
            <a:lvl9pPr marL="2633106" lvl="8" indent="-4206" rtl="0">
              <a:spcBef>
                <a:spcPts val="0"/>
              </a:spcBef>
              <a:buNone/>
              <a:defRPr sz="1200" b="1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8"/>
          </p:nvPr>
        </p:nvSpPr>
        <p:spPr>
          <a:xfrm>
            <a:off x="468612" y="3737192"/>
            <a:ext cx="2688900" cy="140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defRPr sz="1400"/>
            </a:lvl3pPr>
            <a:lvl4pPr lvl="3" rtl="0">
              <a:spcBef>
                <a:spcPts val="0"/>
              </a:spcBef>
              <a:defRPr sz="1700"/>
            </a:lvl4pPr>
            <a:lvl5pPr lvl="4" rtl="0">
              <a:spcBef>
                <a:spcPts val="0"/>
              </a:spcBef>
              <a:defRPr sz="1700"/>
            </a:lvl5pPr>
            <a:lvl6pPr lvl="5" rtl="0">
              <a:spcBef>
                <a:spcPts val="0"/>
              </a:spcBef>
              <a:defRPr sz="1200"/>
            </a:lvl6pPr>
            <a:lvl7pPr lvl="6" rtl="0">
              <a:spcBef>
                <a:spcPts val="0"/>
              </a:spcBef>
              <a:defRPr sz="1200"/>
            </a:lvl7pPr>
            <a:lvl8pPr lvl="7" rtl="0">
              <a:spcBef>
                <a:spcPts val="0"/>
              </a:spcBef>
              <a:defRPr sz="1200"/>
            </a:lvl8pPr>
            <a:lvl9pPr lvl="8"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9"/>
          </p:nvPr>
        </p:nvSpPr>
        <p:spPr>
          <a:xfrm>
            <a:off x="3386137" y="2933700"/>
            <a:ext cx="5257799" cy="6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None/>
              <a:defRPr sz="1400" b="1" cap="none"/>
            </a:lvl1pPr>
            <a:lvl2pPr marL="329138" lvl="1" indent="-11638" rtl="0">
              <a:spcBef>
                <a:spcPts val="0"/>
              </a:spcBef>
              <a:buNone/>
              <a:defRPr sz="1400" b="1"/>
            </a:lvl2pPr>
            <a:lvl3pPr marL="658276" lvl="2" indent="-10576" rtl="0">
              <a:spcBef>
                <a:spcPts val="0"/>
              </a:spcBef>
              <a:buNone/>
              <a:defRPr sz="1300" b="1"/>
            </a:lvl3pPr>
            <a:lvl4pPr marL="987414" lvl="3" indent="-9514" rtl="0">
              <a:spcBef>
                <a:spcPts val="0"/>
              </a:spcBef>
              <a:buNone/>
              <a:defRPr sz="1200" b="1"/>
            </a:lvl4pPr>
            <a:lvl5pPr marL="1316553" lvl="4" indent="-8453" rtl="0">
              <a:spcBef>
                <a:spcPts val="0"/>
              </a:spcBef>
              <a:buNone/>
              <a:defRPr sz="1200" b="1"/>
            </a:lvl5pPr>
            <a:lvl6pPr marL="1645691" lvl="5" indent="-7391" rtl="0">
              <a:spcBef>
                <a:spcPts val="0"/>
              </a:spcBef>
              <a:buNone/>
              <a:defRPr sz="1200" b="1"/>
            </a:lvl6pPr>
            <a:lvl7pPr marL="1974829" lvl="6" indent="-6329" rtl="0">
              <a:spcBef>
                <a:spcPts val="0"/>
              </a:spcBef>
              <a:buNone/>
              <a:defRPr sz="1200" b="1"/>
            </a:lvl7pPr>
            <a:lvl8pPr marL="2303968" lvl="7" indent="-5267" rtl="0">
              <a:spcBef>
                <a:spcPts val="0"/>
              </a:spcBef>
              <a:buNone/>
              <a:defRPr sz="1200" b="1"/>
            </a:lvl8pPr>
            <a:lvl9pPr marL="2633106" lvl="8" indent="-4206" rtl="0">
              <a:spcBef>
                <a:spcPts val="0"/>
              </a:spcBef>
              <a:buNone/>
              <a:defRPr sz="1200" b="1"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3"/>
          </p:nvPr>
        </p:nvSpPr>
        <p:spPr>
          <a:xfrm>
            <a:off x="3386137" y="3730062"/>
            <a:ext cx="5257799" cy="140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defRPr sz="1400"/>
            </a:lvl3pPr>
            <a:lvl4pPr lvl="3" rtl="0">
              <a:spcBef>
                <a:spcPts val="0"/>
              </a:spcBef>
              <a:defRPr sz="1700"/>
            </a:lvl4pPr>
            <a:lvl5pPr lvl="4" rtl="0">
              <a:spcBef>
                <a:spcPts val="0"/>
              </a:spcBef>
              <a:defRPr sz="1700"/>
            </a:lvl5pPr>
            <a:lvl6pPr lvl="5" rtl="0">
              <a:spcBef>
                <a:spcPts val="0"/>
              </a:spcBef>
              <a:defRPr sz="1200"/>
            </a:lvl6pPr>
            <a:lvl7pPr lvl="6" rtl="0">
              <a:spcBef>
                <a:spcPts val="0"/>
              </a:spcBef>
              <a:defRPr sz="1200"/>
            </a:lvl7pPr>
            <a:lvl8pPr lvl="7" rtl="0">
              <a:spcBef>
                <a:spcPts val="0"/>
              </a:spcBef>
              <a:defRPr sz="1200"/>
            </a:lvl8pPr>
            <a:lvl9pPr lvl="8" rtl="0">
              <a:spcBef>
                <a:spcPts val="0"/>
              </a:spcBef>
              <a:defRPr sz="1200"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650288" y="530225"/>
            <a:ext cx="254100" cy="311099"/>
          </a:xfrm>
          <a:prstGeom prst="rect">
            <a:avLst/>
          </a:prstGeom>
          <a:noFill/>
          <a:ln>
            <a:noFill/>
          </a:ln>
        </p:spPr>
        <p:txBody>
          <a:bodyPr lIns="65825" tIns="32900" rIns="0" bIns="32900" anchor="ctr" anchorCtr="0">
            <a:noAutofit/>
          </a:bodyPr>
          <a:lstStyle/>
          <a:p>
            <a:pPr marL="0" marR="0" lvl="0" indent="0" algn="r" rtl="0">
              <a:lnSpc>
                <a:spcPct val="100173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30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47.xml"/><Relationship Id="rId9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1.xml"/><Relationship Id="rId15" Type="http://schemas.openxmlformats.org/officeDocument/2006/relationships/theme" Target="../theme/theme3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4" Type="http://schemas.openxmlformats.org/officeDocument/2006/relationships/theme" Target="../theme/theme4.xml"/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50288" y="530225"/>
            <a:ext cx="254100" cy="311099"/>
          </a:xfrm>
          <a:prstGeom prst="rect">
            <a:avLst/>
          </a:prstGeom>
          <a:noFill/>
          <a:ln>
            <a:noFill/>
          </a:ln>
        </p:spPr>
        <p:txBody>
          <a:bodyPr lIns="65825" tIns="32900" rIns="0" bIns="32900" anchor="ctr" anchorCtr="0">
            <a:noAutofit/>
          </a:bodyPr>
          <a:lstStyle/>
          <a:p>
            <a:pPr marL="0" marR="0" lvl="0" indent="0" algn="r" rtl="0">
              <a:lnSpc>
                <a:spcPct val="100173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" name="Shape 29"/>
          <p:cNvCxnSpPr/>
          <p:nvPr/>
        </p:nvCxnSpPr>
        <p:spPr>
          <a:xfrm>
            <a:off x="457200" y="487362"/>
            <a:ext cx="844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0" name="Shape 30"/>
          <p:cNvCxnSpPr/>
          <p:nvPr/>
        </p:nvCxnSpPr>
        <p:spPr>
          <a:xfrm>
            <a:off x="457200" y="908050"/>
            <a:ext cx="844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731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Shape 125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Shape 126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181" y="1060704"/>
            <a:ext cx="8448600" cy="5120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5825" tIns="65825" rIns="65825" bIns="658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1pPr>
            <a:lvl2pPr marL="0" marR="0" lvl="1" indent="1651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2pPr>
            <a:lvl3pPr marL="0" marR="0" lvl="2" indent="3302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3pPr>
            <a:lvl4pPr marL="0" marR="0" lvl="3" indent="4953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4pPr>
            <a:lvl5pPr marL="0" marR="0" lvl="4" indent="6604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5pPr>
            <a:lvl6pPr marL="0" marR="0" lvl="5" indent="8255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6pPr>
            <a:lvl7pPr marL="0" marR="0" lvl="6" indent="9906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7pPr>
            <a:lvl8pPr marL="0" marR="0" lvl="7" indent="11557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8pPr>
            <a:lvl9pPr marL="0" marR="0" lvl="8" indent="13208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5061" y="1737359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t" anchorCtr="0"/>
          <a:lstStyle>
            <a:lvl1pPr marL="0" marR="0" lvl="0" indent="0" algn="l" rtl="0">
              <a:spcBef>
                <a:spcPts val="700"/>
              </a:spcBef>
              <a:buSzPct val="100000"/>
              <a:defRPr sz="1000"/>
            </a:lvl1pPr>
            <a:lvl2pPr marL="469900" marR="0" lvl="1" indent="-50800" algn="l" rtl="0">
              <a:spcBef>
                <a:spcPts val="700"/>
              </a:spcBef>
              <a:buSzPct val="100000"/>
              <a:buFont typeface="Merriweather Sans"/>
              <a:buChar char="‣"/>
              <a:defRPr sz="1000"/>
            </a:lvl2pPr>
            <a:lvl3pPr marL="800100" marR="0" lvl="2" indent="-50800" algn="l" rtl="0">
              <a:spcBef>
                <a:spcPts val="700"/>
              </a:spcBef>
              <a:buSzPct val="100000"/>
              <a:buFont typeface="Merriweather Sans"/>
              <a:buChar char="‣"/>
              <a:defRPr sz="1000"/>
            </a:lvl3pPr>
            <a:lvl4pPr marL="1130300" marR="0" lvl="3" indent="-50800" algn="l" rtl="0">
              <a:spcBef>
                <a:spcPts val="700"/>
              </a:spcBef>
              <a:buSzPct val="100000"/>
              <a:buFont typeface="Merriweather Sans"/>
              <a:buChar char="‣"/>
              <a:defRPr sz="1000"/>
            </a:lvl4pPr>
            <a:lvl5pPr marL="1460500" marR="0" lvl="4" indent="-50800" algn="l" rtl="0">
              <a:spcBef>
                <a:spcPts val="700"/>
              </a:spcBef>
              <a:buSzPct val="100000"/>
              <a:buFont typeface="Merriweather Sans"/>
              <a:buChar char="‣"/>
              <a:defRPr sz="1000"/>
            </a:lvl5pPr>
            <a:lvl6pPr marL="1905000" marR="0" lvl="5" indent="-50800" algn="l" rtl="0">
              <a:spcBef>
                <a:spcPts val="700"/>
              </a:spcBef>
              <a:buSzPct val="100000"/>
              <a:buFont typeface="Arial"/>
              <a:buChar char="•"/>
              <a:defRPr sz="1000"/>
            </a:lvl6pPr>
            <a:lvl7pPr marL="2171700" marR="0" lvl="6" indent="-63500" algn="l" rtl="0">
              <a:spcBef>
                <a:spcPts val="700"/>
              </a:spcBef>
              <a:buSzPct val="100000"/>
              <a:buFont typeface="Arial"/>
              <a:buChar char="•"/>
              <a:defRPr sz="1000"/>
            </a:lvl7pPr>
            <a:lvl8pPr marL="2425700" marR="0" lvl="7" indent="-63500" algn="l" rtl="0">
              <a:spcBef>
                <a:spcPts val="700"/>
              </a:spcBef>
              <a:buSzPct val="100000"/>
              <a:buFont typeface="Arial"/>
              <a:buChar char="•"/>
              <a:defRPr sz="1000"/>
            </a:lvl8pPr>
            <a:lvl9pPr marL="2679700" marR="0" lvl="8" indent="-63500" algn="l" rtl="0">
              <a:spcBef>
                <a:spcPts val="700"/>
              </a:spcBef>
              <a:buSzPct val="100000"/>
              <a:buFont typeface="Arial"/>
              <a:buChar char="•"/>
              <a:defRPr sz="10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92" r:id="rId27"/>
    <p:sldLayoutId id="2147483693" r:id="rId28"/>
    <p:sldLayoutId id="2147483695" r:id="rId29"/>
    <p:sldLayoutId id="2147483752" r:id="rId30"/>
    <p:sldLayoutId id="2147483753" r:id="rId31"/>
    <p:sldLayoutId id="2147483754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11F6ECD-D9A2-2243-A27C-D1F47D20B00D}" type="slidenum">
              <a:rPr lang="en-US" kern="12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 dirty="0">
              <a:solidFill>
                <a:srgbClr val="000000"/>
              </a:solidFill>
            </a:endParaRPr>
          </a:p>
        </p:txBody>
      </p:sp>
      <p:sp>
        <p:nvSpPr>
          <p:cNvPr id="4099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 kern="1200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100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 kern="1200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62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</p:sldLayoutIdLst>
  <p:transition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 kern="1200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27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 kern="1200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9872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</p:sldLayoutIdLst>
  <p:transition/>
  <p:txStyles>
    <p:titleStyle>
      <a:lvl1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hyperlink" Target="http://andrewpalmer.co/" TargetMode="External"/><Relationship Id="rId12" Type="http://schemas.openxmlformats.org/officeDocument/2006/relationships/hyperlink" Target="http://robertruttenberg.com/" TargetMode="External"/><Relationship Id="rId13" Type="http://schemas.openxmlformats.org/officeDocument/2006/relationships/hyperlink" Target="http://brettwilson.rocks/" TargetMode="External"/><Relationship Id="rId14" Type="http://schemas.openxmlformats.org/officeDocument/2006/relationships/hyperlink" Target="http://profiles.generalassemb.ly/" TargetMode="External"/><Relationship Id="rId15" Type="http://schemas.openxmlformats.org/officeDocument/2006/relationships/hyperlink" Target="http://ljonn.com/" TargetMode="External"/><Relationship Id="rId16" Type="http://schemas.openxmlformats.org/officeDocument/2006/relationships/hyperlink" Target="http://www.rleonardi.com/interactive-resume/" TargetMode="External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modularjon.com/" TargetMode="External"/><Relationship Id="rId4" Type="http://schemas.openxmlformats.org/officeDocument/2006/relationships/hyperlink" Target="http://estherpiacordova.com/" TargetMode="External"/><Relationship Id="rId5" Type="http://schemas.openxmlformats.org/officeDocument/2006/relationships/hyperlink" Target="http://michaelbates.co/" TargetMode="External"/><Relationship Id="rId6" Type="http://schemas.openxmlformats.org/officeDocument/2006/relationships/hyperlink" Target="http://gabescarbrough.com/" TargetMode="External"/><Relationship Id="rId7" Type="http://schemas.openxmlformats.org/officeDocument/2006/relationships/hyperlink" Target="http://nicolasogarcia.com/" TargetMode="External"/><Relationship Id="rId8" Type="http://schemas.openxmlformats.org/officeDocument/2006/relationships/hyperlink" Target="http://www.natasapeic.com/" TargetMode="External"/><Relationship Id="rId9" Type="http://schemas.openxmlformats.org/officeDocument/2006/relationships/hyperlink" Target="http://robertodelvallejr.com/" TargetMode="External"/><Relationship Id="rId10" Type="http://schemas.openxmlformats.org/officeDocument/2006/relationships/hyperlink" Target="http://www.aboutarielle.tech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isamackin.com/" TargetMode="External"/><Relationship Id="rId4" Type="http://schemas.openxmlformats.org/officeDocument/2006/relationships/hyperlink" Target="http://www.harrydelarosa.com/" TargetMode="External"/><Relationship Id="rId5" Type="http://schemas.openxmlformats.org/officeDocument/2006/relationships/hyperlink" Target="https://cconklin.myportfolio.com/" TargetMode="External"/><Relationship Id="rId6" Type="http://schemas.openxmlformats.org/officeDocument/2006/relationships/hyperlink" Target="http://www.normanwozniak.com/" TargetMode="External"/><Relationship Id="rId7" Type="http://schemas.openxmlformats.org/officeDocument/2006/relationships/hyperlink" Target="http://marisagjurgevich.com/" TargetMode="External"/><Relationship Id="rId8" Type="http://schemas.openxmlformats.org/officeDocument/2006/relationships/hyperlink" Target="http://www.kyle-carbone.com/" TargetMode="External"/><Relationship Id="rId9" Type="http://schemas.openxmlformats.org/officeDocument/2006/relationships/hyperlink" Target="http://www.carlingsturino.com/" TargetMode="External"/><Relationship Id="rId10" Type="http://schemas.openxmlformats.org/officeDocument/2006/relationships/hyperlink" Target="http://profiles.generalassemb.ly/" TargetMode="External"/><Relationship Id="rId11" Type="http://schemas.openxmlformats.org/officeDocument/2006/relationships/hyperlink" Target="http://kenaesthetic.com/" TargetMode="External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a-research.typeform.com/to/tKqUa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457181" y="4539459"/>
            <a:ext cx="8448600" cy="621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lang="en-US" sz="2000" i="1" smtClean="0">
                <a:solidFill>
                  <a:srgbClr val="E52123"/>
                </a:solidFill>
                <a:latin typeface="Georgia"/>
                <a:ea typeface="Georgia"/>
                <a:cs typeface="Georgia"/>
                <a:sym typeface="Georgia"/>
              </a:rPr>
              <a:t>Julie Carroll, Outcomes Lead</a:t>
            </a:r>
            <a:endParaRPr lang="en-US" sz="2000" i="1" dirty="0">
              <a:solidFill>
                <a:srgbClr val="EAEAEA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3" name="Shape 533"/>
          <p:cNvSpPr/>
          <p:nvPr/>
        </p:nvSpPr>
        <p:spPr>
          <a:xfrm>
            <a:off x="457181" y="1133855"/>
            <a:ext cx="8448600" cy="2679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132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RESUMES + PORTFOLIOS</a:t>
            </a:r>
            <a:endParaRPr lang="en-US" sz="13200" b="1" dirty="0">
              <a:solidFill>
                <a:srgbClr val="FFFFFF"/>
              </a:solidFill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/>
        </p:nvSpPr>
        <p:spPr>
          <a:xfrm>
            <a:off x="457181" y="987937"/>
            <a:ext cx="8440239" cy="8694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1"/>
            <a:r>
              <a:rPr lang="en-US" sz="5000" b="1" dirty="0" smtClean="0">
                <a:solidFill>
                  <a:schemeClr val="dk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PIN-UP</a:t>
            </a:r>
            <a:endParaRPr lang="en-US" sz="5000" b="1" dirty="0">
              <a:solidFill>
                <a:schemeClr val="dk1"/>
              </a:solidFill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</p:txBody>
      </p:sp>
      <p:sp>
        <p:nvSpPr>
          <p:cNvPr id="4" name="Shape 545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RESUME PIN-UP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5" name="Shape 558"/>
          <p:cNvSpPr txBox="1">
            <a:spLocks/>
          </p:cNvSpPr>
          <p:nvPr/>
        </p:nvSpPr>
        <p:spPr>
          <a:xfrm>
            <a:off x="457185" y="1885387"/>
            <a:ext cx="8448600" cy="26509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Positive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feedback and constructive criticism </a:t>
            </a:r>
          </a:p>
          <a:p>
            <a:pPr marL="457200" lvl="0" indent="-457200">
              <a:spcBef>
                <a:spcPts val="70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Critique visual design, content, organization</a:t>
            </a:r>
          </a:p>
          <a:p>
            <a:pPr marL="457200" lvl="0" indent="-457200">
              <a:spcBef>
                <a:spcPts val="70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What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other information do you need?</a:t>
            </a:r>
          </a:p>
          <a:p>
            <a:pPr marL="457200" lvl="0" indent="-457200">
              <a:spcBef>
                <a:spcPts val="70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Is this candidate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underselling himself?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457200">
              <a:spcBef>
                <a:spcPts val="70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Use +1 </a:t>
            </a:r>
          </a:p>
          <a:p>
            <a:pPr marL="342900" indent="-342900">
              <a:buFont typeface="LucidaGrande" charset="0"/>
              <a:buChar char="▸"/>
            </a:pPr>
            <a:endParaRPr lang="en-US" sz="2000" dirty="0" smtClean="0">
              <a:latin typeface="Georgia"/>
              <a:ea typeface="Georgia"/>
              <a:cs typeface="Georgia"/>
              <a:sym typeface="Georgia"/>
            </a:endParaRPr>
          </a:p>
          <a:p>
            <a:pPr>
              <a:spcBef>
                <a:spcPts val="700"/>
              </a:spcBef>
            </a:pPr>
            <a:endParaRPr lang="en-US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58796486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RESUMES + PORTFOLIOS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457181" y="1060704"/>
            <a:ext cx="8448600" cy="202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sz="1200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15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ONLINE</a:t>
            </a: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15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PORTFOLIOS</a:t>
            </a:r>
            <a:endParaRPr lang="en-US" sz="11500" b="1" dirty="0">
              <a:solidFill>
                <a:srgbClr val="FFFFFF"/>
              </a:solidFill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58433281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464344" y="1059163"/>
            <a:ext cx="8513372" cy="38865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spcBef>
                <a:spcPts val="716"/>
              </a:spcBef>
            </a:pPr>
            <a:r>
              <a:rPr lang="en-US" sz="3680" b="1" dirty="0"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PORTFOLIO USERS</a:t>
            </a:r>
            <a:endParaRPr lang="en" sz="3680" b="1" dirty="0"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  <a:p>
            <a:pPr marL="350512" indent="-350512">
              <a:spcBef>
                <a:spcPts val="716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249" dirty="0">
                <a:latin typeface="Georgia"/>
                <a:ea typeface="Georgia"/>
                <a:cs typeface="Georgia"/>
                <a:sym typeface="Georgia"/>
              </a:rPr>
              <a:t>Who are they? </a:t>
            </a:r>
          </a:p>
          <a:p>
            <a:pPr marL="350512" indent="-350512">
              <a:spcBef>
                <a:spcPts val="716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249" dirty="0">
                <a:latin typeface="Georgia"/>
                <a:ea typeface="Georgia"/>
                <a:cs typeface="Georgia"/>
                <a:sym typeface="Georgia"/>
              </a:rPr>
              <a:t>Why are they looking at your portfolio?</a:t>
            </a:r>
          </a:p>
          <a:p>
            <a:pPr marL="350512" indent="-350512">
              <a:spcBef>
                <a:spcPts val="716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249" dirty="0">
                <a:latin typeface="Georgia"/>
                <a:ea typeface="Georgia"/>
                <a:cs typeface="Georgia"/>
                <a:sym typeface="Georgia"/>
              </a:rPr>
              <a:t>What are their pain points? </a:t>
            </a:r>
          </a:p>
          <a:p>
            <a:pPr marL="350512" indent="-350512">
              <a:spcBef>
                <a:spcPts val="716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249" dirty="0">
                <a:latin typeface="Georgia"/>
                <a:ea typeface="Georgia"/>
                <a:cs typeface="Georgia"/>
                <a:sym typeface="Georgia"/>
              </a:rPr>
              <a:t>Can we develop a persona?</a:t>
            </a:r>
          </a:p>
          <a:p>
            <a:pPr marL="350512" indent="-350512">
              <a:spcBef>
                <a:spcPts val="716"/>
              </a:spcBef>
              <a:buClr>
                <a:schemeClr val="dk1"/>
              </a:buClr>
              <a:buFont typeface="Arial" charset="0"/>
              <a:buChar char="•"/>
            </a:pPr>
            <a:endParaRPr lang="en-US" sz="2249" dirty="0">
              <a:latin typeface="Georgia"/>
              <a:ea typeface="Georgia"/>
              <a:cs typeface="Georgia"/>
              <a:sym typeface="Georgia"/>
            </a:endParaRPr>
          </a:p>
          <a:p>
            <a:pPr>
              <a:spcBef>
                <a:spcPts val="716"/>
              </a:spcBef>
              <a:buClr>
                <a:schemeClr val="dk1"/>
              </a:buClr>
            </a:pPr>
            <a:r>
              <a:rPr lang="en-US" sz="2249" i="1" dirty="0">
                <a:latin typeface="Georgia"/>
                <a:ea typeface="Georgia"/>
                <a:cs typeface="Georgia"/>
                <a:sym typeface="Georgia"/>
              </a:rPr>
              <a:t>Hint: There are multiple answers!</a:t>
            </a:r>
          </a:p>
          <a:p>
            <a:pPr marL="350512" indent="-350512">
              <a:spcBef>
                <a:spcPts val="716"/>
              </a:spcBef>
              <a:buClr>
                <a:schemeClr val="dk1"/>
              </a:buClr>
              <a:buFont typeface="Arial" charset="0"/>
              <a:buChar char="•"/>
            </a:pPr>
            <a:endParaRPr lang="en-US" sz="2249" dirty="0">
              <a:latin typeface="Georgia"/>
              <a:ea typeface="Georgia"/>
              <a:cs typeface="Georgia"/>
              <a:sym typeface="Georgia"/>
            </a:endParaRPr>
          </a:p>
          <a:p>
            <a:pPr>
              <a:spcBef>
                <a:spcPts val="716"/>
              </a:spcBef>
            </a:pPr>
            <a:endParaRPr sz="2249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" name="Shape 472"/>
          <p:cNvSpPr/>
          <p:nvPr/>
        </p:nvSpPr>
        <p:spPr>
          <a:xfrm>
            <a:off x="464343" y="530351"/>
            <a:ext cx="5550053" cy="31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2351" b="1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PIN-UP: RESUMES &amp; PORTFOLIOS</a:t>
            </a:r>
            <a:endParaRPr lang="en" sz="2351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5545756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245" y="2744462"/>
            <a:ext cx="3757035" cy="234714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472"/>
          <p:cNvSpPr/>
          <p:nvPr/>
        </p:nvSpPr>
        <p:spPr>
          <a:xfrm>
            <a:off x="464343" y="530351"/>
            <a:ext cx="5550053" cy="31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2351" b="1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PIN-UP: RESUMES &amp; PORTFOLIOS</a:t>
            </a:r>
            <a:endParaRPr lang="en" sz="2351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7" name="Shape 501"/>
          <p:cNvSpPr txBox="1">
            <a:spLocks/>
          </p:cNvSpPr>
          <p:nvPr/>
        </p:nvSpPr>
        <p:spPr>
          <a:xfrm>
            <a:off x="464344" y="1059163"/>
            <a:ext cx="8110506" cy="38865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9900" marR="0" lvl="1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04900" marR="0" lvl="3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5100" marR="0" lvl="4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66900" marR="0" lvl="5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1209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362200" marR="0" lvl="7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616200" marR="0" lvl="8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716"/>
              </a:spcBef>
            </a:pPr>
            <a:r>
              <a:rPr lang="en-US" sz="3680" b="1" dirty="0"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YOUR USER’S EXPERIENCE</a:t>
            </a:r>
          </a:p>
          <a:p>
            <a:pPr marL="350512" indent="-350512">
              <a:spcBef>
                <a:spcPts val="716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249" dirty="0">
                <a:latin typeface="Georgia"/>
                <a:ea typeface="Georgia"/>
                <a:cs typeface="Georgia"/>
                <a:sym typeface="Georgia"/>
              </a:rPr>
              <a:t>When are they looking at your portfolio?</a:t>
            </a:r>
          </a:p>
          <a:p>
            <a:pPr marL="350512" indent="-350512">
              <a:spcBef>
                <a:spcPts val="716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249" dirty="0">
                <a:latin typeface="Georgia"/>
                <a:ea typeface="Georgia"/>
                <a:cs typeface="Georgia"/>
                <a:sym typeface="Georgia"/>
              </a:rPr>
              <a:t>What are they trying to accomplish?</a:t>
            </a:r>
          </a:p>
          <a:p>
            <a:pPr marL="350512" indent="-350512">
              <a:spcBef>
                <a:spcPts val="716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249" dirty="0">
                <a:latin typeface="Georgia"/>
                <a:ea typeface="Georgia"/>
                <a:cs typeface="Georgia"/>
                <a:sym typeface="Georgia"/>
              </a:rPr>
              <a:t>What else are they doing?</a:t>
            </a:r>
          </a:p>
          <a:p>
            <a:pPr marL="350512" indent="-350512">
              <a:spcBef>
                <a:spcPts val="716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249" dirty="0">
                <a:latin typeface="Georgia"/>
                <a:ea typeface="Georgia"/>
                <a:cs typeface="Georgia"/>
                <a:sym typeface="Georgia"/>
              </a:rPr>
              <a:t>What are they thinking and feeling?</a:t>
            </a:r>
          </a:p>
          <a:p>
            <a:pPr marL="350512" indent="-350512">
              <a:spcBef>
                <a:spcPts val="716"/>
              </a:spcBef>
              <a:buClr>
                <a:schemeClr val="dk1"/>
              </a:buClr>
              <a:buFont typeface="Arial" charset="0"/>
              <a:buChar char="•"/>
            </a:pPr>
            <a:endParaRPr lang="en-US" sz="2249" dirty="0">
              <a:latin typeface="Georgia"/>
              <a:ea typeface="Georgia"/>
              <a:cs typeface="Georgia"/>
              <a:sym typeface="Georgia"/>
            </a:endParaRPr>
          </a:p>
          <a:p>
            <a:pPr>
              <a:spcBef>
                <a:spcPts val="716"/>
              </a:spcBef>
            </a:pPr>
            <a:endParaRPr lang="en-US" sz="2249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0125103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/>
        </p:nvSpPr>
        <p:spPr>
          <a:xfrm>
            <a:off x="457181" y="987937"/>
            <a:ext cx="8440239" cy="8694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1"/>
            <a:r>
              <a:rPr lang="en-US" sz="5000" b="1" dirty="0" smtClean="0">
                <a:solidFill>
                  <a:schemeClr val="dk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WHY DO I NEED A PORTFOLIO?</a:t>
            </a:r>
            <a:endParaRPr lang="en-US" sz="5000" b="1" dirty="0">
              <a:solidFill>
                <a:schemeClr val="dk1"/>
              </a:solidFill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</p:txBody>
      </p:sp>
      <p:sp>
        <p:nvSpPr>
          <p:cNvPr id="4" name="Shape 545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CODE PORTFOLIOS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5" name="Shape 558"/>
          <p:cNvSpPr txBox="1">
            <a:spLocks/>
          </p:cNvSpPr>
          <p:nvPr/>
        </p:nvSpPr>
        <p:spPr>
          <a:xfrm>
            <a:off x="457185" y="1885387"/>
            <a:ext cx="4756083" cy="32360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LucidaGrande" charset="0"/>
              <a:buChar char="▸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A home for your projects</a:t>
            </a:r>
          </a:p>
          <a:p>
            <a:pPr marL="342900" indent="-342900">
              <a:buFont typeface="LucidaGrande" charset="0"/>
              <a:buChar char="▸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Establishing personal brand + online presence</a:t>
            </a:r>
          </a:p>
          <a:p>
            <a:pPr marL="342900" indent="-342900">
              <a:buFont typeface="LucidaGrande" charset="0"/>
              <a:buChar char="▸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For both technical and non-technical viewers</a:t>
            </a:r>
          </a:p>
          <a:p>
            <a:pPr marL="342900" indent="-342900">
              <a:buFont typeface="LucidaGrande" charset="0"/>
              <a:buChar char="▸"/>
            </a:pPr>
            <a:endParaRPr lang="en-US" sz="2000" dirty="0" smtClean="0">
              <a:latin typeface="Georgia"/>
              <a:ea typeface="Georgia"/>
              <a:cs typeface="Georgia"/>
              <a:sym typeface="Georgia"/>
            </a:endParaRPr>
          </a:p>
          <a:p>
            <a:pPr>
              <a:spcBef>
                <a:spcPts val="700"/>
              </a:spcBef>
            </a:pPr>
            <a:endParaRPr lang="en-US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364" y="1759342"/>
            <a:ext cx="3362056" cy="336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70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/>
        </p:nvSpPr>
        <p:spPr>
          <a:xfrm>
            <a:off x="457181" y="987937"/>
            <a:ext cx="8440239" cy="8694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1"/>
            <a:r>
              <a:rPr lang="en-US" sz="5000" b="1" dirty="0" smtClean="0">
                <a:solidFill>
                  <a:schemeClr val="dk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HOW DO I MAKE A PORTFOLIO?</a:t>
            </a:r>
            <a:endParaRPr lang="en-US" sz="5000" b="1" dirty="0">
              <a:solidFill>
                <a:schemeClr val="dk1"/>
              </a:solidFill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</p:txBody>
      </p:sp>
      <p:sp>
        <p:nvSpPr>
          <p:cNvPr id="4" name="Shape 545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CODE PORTFOLIOS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5" name="Shape 558"/>
          <p:cNvSpPr txBox="1">
            <a:spLocks/>
          </p:cNvSpPr>
          <p:nvPr/>
        </p:nvSpPr>
        <p:spPr>
          <a:xfrm>
            <a:off x="457185" y="1885387"/>
            <a:ext cx="8448600" cy="26272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LucidaGrande" charset="0"/>
              <a:buChar char="▸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Register a domain name</a:t>
            </a:r>
          </a:p>
          <a:p>
            <a:pPr marL="342900" indent="-342900">
              <a:buFont typeface="LucidaGrande" charset="0"/>
              <a:buChar char="▸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UXDI: </a:t>
            </a:r>
            <a:r>
              <a:rPr lang="en-US" sz="2800" dirty="0" err="1" smtClean="0">
                <a:latin typeface="Georgia"/>
                <a:ea typeface="Georgia"/>
                <a:cs typeface="Georgia"/>
                <a:sym typeface="Georgia"/>
              </a:rPr>
              <a:t>Wix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2800" dirty="0" err="1" smtClean="0">
                <a:latin typeface="Georgia"/>
                <a:ea typeface="Georgia"/>
                <a:cs typeface="Georgia"/>
                <a:sym typeface="Georgia"/>
              </a:rPr>
              <a:t>Wordpress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, or </a:t>
            </a:r>
            <a:r>
              <a:rPr lang="en-US" sz="2800" dirty="0" err="1" smtClean="0">
                <a:latin typeface="Georgia"/>
                <a:ea typeface="Georgia"/>
                <a:cs typeface="Georgia"/>
                <a:sym typeface="Georgia"/>
              </a:rPr>
              <a:t>Squarespace</a:t>
            </a: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342900" indent="-342900">
              <a:buFont typeface="LucidaGrande" charset="0"/>
              <a:buChar char="▸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WDI: Template e.g. Bootstrap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or Bourbon +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Bitters </a:t>
            </a:r>
          </a:p>
          <a:p>
            <a:pPr marL="342900" indent="-342900">
              <a:buFont typeface="LucidaGrande" charset="0"/>
              <a:buChar char="▸"/>
            </a:pPr>
            <a:endParaRPr lang="en-US" sz="2000" dirty="0" smtClean="0">
              <a:latin typeface="Georgia"/>
              <a:ea typeface="Georgia"/>
              <a:cs typeface="Georgia"/>
              <a:sym typeface="Georgia"/>
            </a:endParaRPr>
          </a:p>
          <a:p>
            <a:pPr>
              <a:spcBef>
                <a:spcPts val="700"/>
              </a:spcBef>
            </a:pPr>
            <a:endParaRPr lang="en-US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" name="Shape 558"/>
          <p:cNvSpPr txBox="1">
            <a:spLocks/>
          </p:cNvSpPr>
          <p:nvPr/>
        </p:nvSpPr>
        <p:spPr>
          <a:xfrm>
            <a:off x="914475" y="3199004"/>
            <a:ext cx="7208247" cy="14515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LucidaGrande" charset="0"/>
              <a:buChar char="▸"/>
            </a:pPr>
            <a:r>
              <a:rPr lang="en-US" sz="2000" dirty="0" smtClean="0">
                <a:latin typeface="Georgia"/>
                <a:ea typeface="Georgia"/>
                <a:cs typeface="Georgia"/>
                <a:sym typeface="Georgia"/>
              </a:rPr>
              <a:t>OR hand-code it IF you have time and visual design </a:t>
            </a:r>
            <a:r>
              <a:rPr lang="en-US" sz="2000" dirty="0" err="1" smtClean="0">
                <a:latin typeface="Georgia"/>
                <a:ea typeface="Georgia"/>
                <a:cs typeface="Georgia"/>
                <a:sym typeface="Georgia"/>
              </a:rPr>
              <a:t>skillz</a:t>
            </a:r>
            <a:endParaRPr lang="en-US" sz="2000" dirty="0" smtClean="0">
              <a:latin typeface="Georgia"/>
              <a:ea typeface="Georgia"/>
              <a:cs typeface="Georgia"/>
              <a:sym typeface="Georgia"/>
            </a:endParaRPr>
          </a:p>
          <a:p>
            <a:pPr>
              <a:spcBef>
                <a:spcPts val="700"/>
              </a:spcBef>
            </a:pPr>
            <a:endParaRPr lang="en-US" sz="20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82388081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/>
        </p:nvSpPr>
        <p:spPr>
          <a:xfrm>
            <a:off x="457181" y="987937"/>
            <a:ext cx="8440239" cy="8694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1"/>
            <a:r>
              <a:rPr lang="en-US" sz="5000" b="1" dirty="0" smtClean="0">
                <a:solidFill>
                  <a:schemeClr val="dk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REQUIRED PORTFOLIO SECTIONS</a:t>
            </a:r>
            <a:endParaRPr lang="en-US" sz="5000" b="1" dirty="0">
              <a:solidFill>
                <a:schemeClr val="dk1"/>
              </a:solidFill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</p:txBody>
      </p:sp>
      <p:sp>
        <p:nvSpPr>
          <p:cNvPr id="4" name="Shape 545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CODE PORTFOLIOS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5" name="Shape 558"/>
          <p:cNvSpPr txBox="1">
            <a:spLocks/>
          </p:cNvSpPr>
          <p:nvPr/>
        </p:nvSpPr>
        <p:spPr>
          <a:xfrm>
            <a:off x="457185" y="1885387"/>
            <a:ext cx="8448600" cy="281724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LucidaGrande" charset="0"/>
              <a:buChar char="▸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About Me</a:t>
            </a:r>
          </a:p>
          <a:p>
            <a:pPr marL="342900" indent="-342900">
              <a:buFont typeface="LucidaGrande" charset="0"/>
              <a:buChar char="▸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Skills (</a:t>
            </a:r>
            <a:r>
              <a:rPr lang="en-US" sz="2800" dirty="0" err="1" smtClean="0">
                <a:latin typeface="Georgia"/>
                <a:ea typeface="Georgia"/>
                <a:cs typeface="Georgia"/>
                <a:sym typeface="Georgia"/>
              </a:rPr>
              <a:t>techincal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)</a:t>
            </a: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342900" indent="-342900">
              <a:buFont typeface="LucidaGrande" charset="0"/>
              <a:buChar char="▸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UXDI: Case studies w/ photos + assets</a:t>
            </a:r>
          </a:p>
          <a:p>
            <a:pPr marL="342900" indent="-342900">
              <a:buFont typeface="LucidaGrande" charset="0"/>
              <a:buChar char="▸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WDI: Projects (with access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to live site + code)</a:t>
            </a:r>
          </a:p>
          <a:p>
            <a:pPr marL="342900" indent="-342900">
              <a:buFont typeface="LucidaGrande" charset="0"/>
              <a:buChar char="▸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Contact info (email, LinkedIn, </a:t>
            </a:r>
            <a:r>
              <a:rPr lang="en-US" sz="2800" dirty="0" err="1" smtClean="0">
                <a:latin typeface="Georgia"/>
                <a:ea typeface="Georgia"/>
                <a:cs typeface="Georgia"/>
                <a:sym typeface="Georgia"/>
              </a:rPr>
              <a:t>GitHub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, social)</a:t>
            </a:r>
          </a:p>
          <a:p>
            <a:pPr marL="342900" indent="-342900">
              <a:buFont typeface="LucidaGrande" charset="0"/>
              <a:buChar char="▸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Resume view/download</a:t>
            </a:r>
          </a:p>
          <a:p>
            <a:pPr marL="342900" indent="-342900">
              <a:buFont typeface="LucidaGrande" charset="0"/>
              <a:buChar char="▸"/>
            </a:pPr>
            <a:endParaRPr lang="en-US" sz="2000" dirty="0" smtClean="0">
              <a:latin typeface="Georgia"/>
              <a:ea typeface="Georgia"/>
              <a:cs typeface="Georgia"/>
              <a:sym typeface="Georgia"/>
            </a:endParaRPr>
          </a:p>
          <a:p>
            <a:pPr>
              <a:spcBef>
                <a:spcPts val="700"/>
              </a:spcBef>
            </a:pPr>
            <a:endParaRPr lang="en-US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9859594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/>
        </p:nvSpPr>
        <p:spPr>
          <a:xfrm>
            <a:off x="457181" y="881060"/>
            <a:ext cx="8440239" cy="8694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1"/>
            <a:r>
              <a:rPr lang="en-US" sz="5000" b="1" dirty="0" smtClean="0">
                <a:solidFill>
                  <a:schemeClr val="dk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EXAMPLE </a:t>
            </a:r>
            <a:r>
              <a:rPr lang="en-US" sz="5000" b="1" dirty="0" smtClean="0">
                <a:solidFill>
                  <a:schemeClr val="dk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DEV </a:t>
            </a:r>
            <a:r>
              <a:rPr lang="en-US" sz="5000" b="1" dirty="0" smtClean="0">
                <a:solidFill>
                  <a:schemeClr val="dk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PORTFOLIOS</a:t>
            </a:r>
            <a:endParaRPr lang="en-US" sz="5000" b="1" dirty="0">
              <a:solidFill>
                <a:schemeClr val="dk1"/>
              </a:solidFill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</p:txBody>
      </p:sp>
      <p:sp>
        <p:nvSpPr>
          <p:cNvPr id="4" name="Shape 545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CODE PORTFOLIOS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5" name="Shape 558"/>
          <p:cNvSpPr txBox="1">
            <a:spLocks/>
          </p:cNvSpPr>
          <p:nvPr/>
        </p:nvSpPr>
        <p:spPr>
          <a:xfrm>
            <a:off x="457185" y="1742884"/>
            <a:ext cx="8448600" cy="31616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n-US" sz="2000" b="1" dirty="0" smtClean="0">
                <a:latin typeface="Georgia" charset="0"/>
                <a:ea typeface="Georgia" charset="0"/>
                <a:cs typeface="Georgia" charset="0"/>
              </a:rPr>
              <a:t>WDI Grads</a:t>
            </a:r>
            <a:endParaRPr lang="en-US" altLang="en-US" sz="2000" dirty="0" smtClean="0">
              <a:latin typeface="Georgia" charset="0"/>
              <a:ea typeface="Georgia" charset="0"/>
              <a:cs typeface="Georgi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en-US" sz="1600" dirty="0">
                <a:latin typeface="Georgia" charset="0"/>
                <a:ea typeface="Georgia" charset="0"/>
                <a:cs typeface="Georgia" charset="0"/>
                <a:hlinkClick r:id="rId3"/>
              </a:rPr>
              <a:t>http://modularjon.com/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sz="1600" dirty="0">
                <a:latin typeface="Georgia" charset="0"/>
                <a:ea typeface="Georgia" charset="0"/>
                <a:cs typeface="Georgia" charset="0"/>
                <a:hlinkClick r:id="rId4"/>
              </a:rPr>
              <a:t>http://estherpiacordova.com/</a:t>
            </a:r>
            <a:endParaRPr lang="en-US" altLang="en-US" sz="1600" dirty="0">
              <a:latin typeface="Georgia" charset="0"/>
              <a:ea typeface="Georgia" charset="0"/>
              <a:cs typeface="Georgia" charset="0"/>
              <a:hlinkClick r:id="rId3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en-US" sz="1600" dirty="0" smtClean="0">
                <a:latin typeface="Georgia" charset="0"/>
                <a:ea typeface="Georgia" charset="0"/>
                <a:cs typeface="Georgia" charset="0"/>
                <a:hlinkClick r:id="rId5"/>
              </a:rPr>
              <a:t>http</a:t>
            </a:r>
            <a:r>
              <a:rPr lang="en-US" altLang="en-US" sz="1600" dirty="0">
                <a:latin typeface="Georgia" charset="0"/>
                <a:ea typeface="Georgia" charset="0"/>
                <a:cs typeface="Georgia" charset="0"/>
                <a:hlinkClick r:id="rId5"/>
              </a:rPr>
              <a:t>://michaelbates.co</a:t>
            </a:r>
            <a:r>
              <a:rPr lang="en-US" altLang="en-US" sz="1600" dirty="0" smtClean="0">
                <a:latin typeface="Georgia" charset="0"/>
                <a:ea typeface="Georgia" charset="0"/>
                <a:cs typeface="Georgia" charset="0"/>
                <a:hlinkClick r:id="rId5"/>
              </a:rPr>
              <a:t>/</a:t>
            </a:r>
            <a:endParaRPr lang="en-US" altLang="en-US" sz="1600" dirty="0" smtClean="0">
              <a:latin typeface="Georgia" charset="0"/>
              <a:ea typeface="Georgia" charset="0"/>
              <a:cs typeface="Georgi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en-US" sz="1600" dirty="0">
                <a:latin typeface="Georgia" charset="0"/>
                <a:ea typeface="Georgia" charset="0"/>
                <a:cs typeface="Georgia" charset="0"/>
                <a:hlinkClick r:id="rId6"/>
              </a:rPr>
              <a:t>http://</a:t>
            </a:r>
            <a:r>
              <a:rPr lang="en-US" altLang="en-US" sz="1600" dirty="0" err="1">
                <a:latin typeface="Georgia" charset="0"/>
                <a:ea typeface="Georgia" charset="0"/>
                <a:cs typeface="Georgia" charset="0"/>
                <a:hlinkClick r:id="rId6"/>
              </a:rPr>
              <a:t>gabescarbrough.com</a:t>
            </a:r>
            <a:r>
              <a:rPr lang="en-US" altLang="en-US" sz="1600" dirty="0">
                <a:latin typeface="Georgia" charset="0"/>
                <a:ea typeface="Georgia" charset="0"/>
                <a:cs typeface="Georgia" charset="0"/>
                <a:hlinkClick r:id="rId6"/>
              </a:rPr>
              <a:t>/</a:t>
            </a:r>
            <a:endParaRPr lang="en-US" altLang="en-US" sz="1600" dirty="0" smtClean="0">
              <a:latin typeface="Georgia" charset="0"/>
              <a:ea typeface="Georgia" charset="0"/>
              <a:cs typeface="Georgi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en-US" sz="1600" dirty="0">
                <a:latin typeface="Georgia" charset="0"/>
                <a:ea typeface="Georgia" charset="0"/>
                <a:cs typeface="Georgia" charset="0"/>
                <a:hlinkClick r:id="rId7"/>
              </a:rPr>
              <a:t>http://nicolasogarcia.com</a:t>
            </a:r>
            <a:r>
              <a:rPr lang="en-US" altLang="en-US" sz="1600" dirty="0" smtClean="0">
                <a:latin typeface="Georgia" charset="0"/>
                <a:ea typeface="Georgia" charset="0"/>
                <a:cs typeface="Georgia" charset="0"/>
                <a:hlinkClick r:id="rId7"/>
              </a:rPr>
              <a:t>/</a:t>
            </a:r>
            <a:endParaRPr lang="en-US" altLang="en-US" sz="1600" dirty="0" smtClean="0">
              <a:latin typeface="Georgia" charset="0"/>
              <a:ea typeface="Georgia" charset="0"/>
              <a:cs typeface="Georgi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en-US" sz="1600" dirty="0">
                <a:latin typeface="Georgia" charset="0"/>
                <a:ea typeface="Georgia" charset="0"/>
                <a:cs typeface="Georgia" charset="0"/>
                <a:hlinkClick r:id="rId8"/>
              </a:rPr>
              <a:t>http://</a:t>
            </a:r>
            <a:r>
              <a:rPr lang="en-US" altLang="en-US" sz="1600" dirty="0" smtClean="0">
                <a:latin typeface="Georgia" charset="0"/>
                <a:ea typeface="Georgia" charset="0"/>
                <a:cs typeface="Georgia" charset="0"/>
                <a:hlinkClick r:id="rId8"/>
              </a:rPr>
              <a:t>www.natasapeic.com/</a:t>
            </a:r>
            <a:endParaRPr lang="en-US" altLang="en-US" sz="1600" dirty="0" smtClean="0">
              <a:latin typeface="Georgia" charset="0"/>
              <a:ea typeface="Georgia" charset="0"/>
              <a:cs typeface="Georgi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en-US" sz="1600" dirty="0" smtClean="0">
                <a:latin typeface="Georgia" charset="0"/>
                <a:ea typeface="Georgia" charset="0"/>
                <a:cs typeface="Georgia" charset="0"/>
                <a:hlinkClick r:id="rId9"/>
              </a:rPr>
              <a:t>http</a:t>
            </a:r>
            <a:r>
              <a:rPr lang="en-US" altLang="en-US" sz="1600" dirty="0">
                <a:latin typeface="Georgia" charset="0"/>
                <a:ea typeface="Georgia" charset="0"/>
                <a:cs typeface="Georgia" charset="0"/>
                <a:hlinkClick r:id="rId9"/>
              </a:rPr>
              <a:t>://robertodelvallejr.com</a:t>
            </a:r>
            <a:r>
              <a:rPr lang="en-US" altLang="en-US" sz="1600" dirty="0" smtClean="0">
                <a:latin typeface="Georgia" charset="0"/>
                <a:ea typeface="Georgia" charset="0"/>
                <a:cs typeface="Georgia" charset="0"/>
                <a:hlinkClick r:id="rId9"/>
              </a:rPr>
              <a:t>/</a:t>
            </a:r>
            <a:endParaRPr lang="en-US" altLang="en-US" sz="1600" dirty="0" smtClean="0">
              <a:latin typeface="Georgia" charset="0"/>
              <a:ea typeface="Georgia" charset="0"/>
              <a:cs typeface="Georgi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en-US" sz="1600" dirty="0">
                <a:latin typeface="Georgia" charset="0"/>
                <a:ea typeface="Georgia" charset="0"/>
                <a:cs typeface="Georgia" charset="0"/>
                <a:hlinkClick r:id="rId10"/>
              </a:rPr>
              <a:t>http://</a:t>
            </a:r>
            <a:r>
              <a:rPr lang="en-US" altLang="en-US" sz="1600" dirty="0" err="1">
                <a:latin typeface="Georgia" charset="0"/>
                <a:ea typeface="Georgia" charset="0"/>
                <a:cs typeface="Georgia" charset="0"/>
                <a:hlinkClick r:id="rId10"/>
              </a:rPr>
              <a:t>www.aboutarielle.tech</a:t>
            </a:r>
            <a:r>
              <a:rPr lang="en-US" altLang="en-US" sz="1600" dirty="0">
                <a:latin typeface="Georgia" charset="0"/>
                <a:ea typeface="Georgia" charset="0"/>
                <a:cs typeface="Georgia" charset="0"/>
                <a:hlinkClick r:id="rId10"/>
              </a:rPr>
              <a:t>/</a:t>
            </a:r>
            <a:endParaRPr lang="en-US" altLang="en-US" sz="1600" dirty="0">
              <a:latin typeface="Georgia" charset="0"/>
              <a:ea typeface="Georgia" charset="0"/>
              <a:cs typeface="Georgi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600" dirty="0" smtClean="0">
                <a:latin typeface="Georgia" charset="0"/>
                <a:ea typeface="Georgia" charset="0"/>
                <a:cs typeface="Georgia" charset="0"/>
                <a:sym typeface="Georgia"/>
                <a:hlinkClick r:id="rId11"/>
              </a:rPr>
              <a:t>http://andrewpalmer.co/</a:t>
            </a:r>
            <a:endParaRPr lang="en-US" sz="1600" dirty="0" smtClean="0">
              <a:latin typeface="Georgia" charset="0"/>
              <a:ea typeface="Georgia" charset="0"/>
              <a:cs typeface="Georgia" charset="0"/>
              <a:sym typeface="Georgia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600" dirty="0" smtClean="0">
                <a:latin typeface="Georgia" charset="0"/>
                <a:ea typeface="Georgia" charset="0"/>
                <a:cs typeface="Georgia" charset="0"/>
                <a:sym typeface="Georgia"/>
                <a:hlinkClick r:id="rId12"/>
              </a:rPr>
              <a:t>http://robertruttenberg.com/</a:t>
            </a:r>
            <a:endParaRPr lang="en-US" sz="1600" dirty="0" smtClean="0">
              <a:latin typeface="Georgia" charset="0"/>
              <a:ea typeface="Georgia" charset="0"/>
              <a:cs typeface="Georgia" charset="0"/>
              <a:sym typeface="Georgia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600" dirty="0" smtClean="0">
                <a:latin typeface="Georgia" charset="0"/>
                <a:ea typeface="Georgia" charset="0"/>
                <a:cs typeface="Georgia" charset="0"/>
                <a:sym typeface="Georgia"/>
                <a:hlinkClick r:id="rId13"/>
              </a:rPr>
              <a:t>http</a:t>
            </a:r>
            <a:r>
              <a:rPr lang="en-US" sz="1600" dirty="0">
                <a:latin typeface="Georgia" charset="0"/>
                <a:ea typeface="Georgia" charset="0"/>
                <a:cs typeface="Georgia" charset="0"/>
                <a:sym typeface="Georgia"/>
                <a:hlinkClick r:id="rId13"/>
              </a:rPr>
              <a:t>://brettwilson.rocks</a:t>
            </a:r>
            <a:r>
              <a:rPr lang="en-US" sz="1600" dirty="0" smtClean="0">
                <a:latin typeface="Georgia" charset="0"/>
                <a:ea typeface="Georgia" charset="0"/>
                <a:cs typeface="Georgia" charset="0"/>
                <a:sym typeface="Georgia"/>
                <a:hlinkClick r:id="rId13"/>
              </a:rPr>
              <a:t>/</a:t>
            </a:r>
            <a:endParaRPr lang="en-US" sz="1600" dirty="0" smtClean="0">
              <a:latin typeface="Georgia" charset="0"/>
              <a:ea typeface="Georgia" charset="0"/>
              <a:cs typeface="Georgia" charset="0"/>
              <a:sym typeface="Georgia"/>
            </a:endParaRPr>
          </a:p>
          <a:p>
            <a:pPr marL="342900" indent="-342900">
              <a:buFont typeface="Arial" charset="0"/>
              <a:buChar char="•"/>
            </a:pPr>
            <a:endParaRPr lang="en-US" sz="1600" dirty="0" smtClean="0">
              <a:latin typeface="Georgia" charset="0"/>
              <a:ea typeface="Georgia" charset="0"/>
              <a:cs typeface="Georgia" charset="0"/>
              <a:sym typeface="Georgia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600" dirty="0" smtClean="0">
                <a:latin typeface="Georgia" charset="0"/>
                <a:ea typeface="Georgia" charset="0"/>
                <a:cs typeface="Georgia" charset="0"/>
                <a:sym typeface="Georgia"/>
              </a:rPr>
              <a:t>More </a:t>
            </a:r>
            <a:r>
              <a:rPr lang="en-US" sz="1600" dirty="0">
                <a:latin typeface="Georgia" charset="0"/>
                <a:ea typeface="Georgia" charset="0"/>
                <a:cs typeface="Georgia" charset="0"/>
                <a:sym typeface="Georgia"/>
              </a:rPr>
              <a:t>WDI profiles at: </a:t>
            </a:r>
            <a:r>
              <a:rPr lang="en-US" sz="1600" dirty="0" smtClean="0">
                <a:latin typeface="Georgia" charset="0"/>
                <a:ea typeface="Georgia" charset="0"/>
                <a:cs typeface="Georgia" charset="0"/>
                <a:sym typeface="Georgia"/>
                <a:hlinkClick r:id="rId14"/>
              </a:rPr>
              <a:t>http://profiles.generalassemb.ly</a:t>
            </a:r>
            <a:endParaRPr lang="en-US" sz="1600" dirty="0" smtClean="0">
              <a:latin typeface="Georgia" charset="0"/>
              <a:ea typeface="Georgia" charset="0"/>
              <a:cs typeface="Georgia" charset="0"/>
              <a:sym typeface="Georgia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Georgia" charset="0"/>
              <a:ea typeface="Georgia" charset="0"/>
              <a:cs typeface="Georgia" charset="0"/>
              <a:sym typeface="Georgia"/>
            </a:endParaRPr>
          </a:p>
          <a:p>
            <a:r>
              <a:rPr lang="en-US" altLang="en-US" sz="2000" b="1" dirty="0">
                <a:latin typeface="Georgia" charset="0"/>
                <a:ea typeface="Georgia" charset="0"/>
                <a:cs typeface="Georgia" charset="0"/>
              </a:rPr>
              <a:t>The Pros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sz="2000" dirty="0">
                <a:latin typeface="Georgia" charset="0"/>
                <a:ea typeface="Georgia" charset="0"/>
                <a:cs typeface="Georgia" charset="0"/>
              </a:rPr>
              <a:t>Sr. Developer: </a:t>
            </a:r>
            <a:r>
              <a:rPr lang="en-US" altLang="en-US" sz="2000" dirty="0">
                <a:latin typeface="Georgia" charset="0"/>
                <a:ea typeface="Georgia" charset="0"/>
                <a:cs typeface="Georgia" charset="0"/>
                <a:hlinkClick r:id="rId15"/>
              </a:rPr>
              <a:t>http://ljonn.com/</a:t>
            </a:r>
            <a:endParaRPr lang="en-US" altLang="en-US" sz="2000" dirty="0">
              <a:latin typeface="Georgia" charset="0"/>
              <a:ea typeface="Georgia" charset="0"/>
              <a:cs typeface="Georgi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en-US" sz="2000" dirty="0">
                <a:latin typeface="Georgia" charset="0"/>
                <a:ea typeface="Georgia" charset="0"/>
                <a:cs typeface="Georgia" charset="0"/>
              </a:rPr>
              <a:t>UI Developer: </a:t>
            </a:r>
            <a:r>
              <a:rPr lang="en-US" altLang="en-US" sz="2000" dirty="0">
                <a:latin typeface="Georgia" charset="0"/>
                <a:ea typeface="Georgia" charset="0"/>
                <a:cs typeface="Georgia" charset="0"/>
                <a:hlinkClick r:id="rId16"/>
              </a:rPr>
              <a:t>http://www.rleonardi.com/interactive-resume</a:t>
            </a:r>
            <a:r>
              <a:rPr lang="en-US" altLang="en-US" sz="2000" dirty="0" smtClean="0">
                <a:latin typeface="Georgia" charset="0"/>
                <a:ea typeface="Georgia" charset="0"/>
                <a:cs typeface="Georgia" charset="0"/>
                <a:hlinkClick r:id="rId16"/>
              </a:rPr>
              <a:t>/</a:t>
            </a:r>
            <a:endParaRPr lang="en-US" altLang="en-US" sz="2000" dirty="0" smtClean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32558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/>
        </p:nvSpPr>
        <p:spPr>
          <a:xfrm>
            <a:off x="457181" y="881060"/>
            <a:ext cx="8440239" cy="8694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1"/>
            <a:r>
              <a:rPr lang="en-US" sz="5000" b="1" dirty="0" smtClean="0">
                <a:solidFill>
                  <a:schemeClr val="dk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EXAMPLE </a:t>
            </a:r>
            <a:r>
              <a:rPr lang="en-US" sz="5000" b="1" dirty="0" smtClean="0">
                <a:solidFill>
                  <a:schemeClr val="dk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UX PORTFOLIOS</a:t>
            </a:r>
            <a:endParaRPr lang="en-US" sz="5000" b="1" dirty="0">
              <a:solidFill>
                <a:schemeClr val="dk1"/>
              </a:solidFill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</p:txBody>
      </p:sp>
      <p:sp>
        <p:nvSpPr>
          <p:cNvPr id="4" name="Shape 545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CODE PORTFOLIOS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5" name="Shape 558"/>
          <p:cNvSpPr txBox="1">
            <a:spLocks/>
          </p:cNvSpPr>
          <p:nvPr/>
        </p:nvSpPr>
        <p:spPr>
          <a:xfrm>
            <a:off x="457185" y="1742884"/>
            <a:ext cx="8448600" cy="31616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n-US" sz="2000" b="1" dirty="0" smtClean="0">
                <a:latin typeface="Georgia" charset="0"/>
                <a:ea typeface="Georgia" charset="0"/>
                <a:cs typeface="Georgia" charset="0"/>
              </a:rPr>
              <a:t>UXDI Grads</a:t>
            </a:r>
            <a:endParaRPr lang="en-US" sz="1600" dirty="0" smtClean="0">
              <a:latin typeface="Georgia" charset="0"/>
              <a:ea typeface="Georgia" charset="0"/>
              <a:cs typeface="Georgia" charset="0"/>
              <a:sym typeface="Georgia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600" dirty="0">
                <a:latin typeface="Georgia" charset="0"/>
                <a:ea typeface="Georgia" charset="0"/>
                <a:cs typeface="Georgia" charset="0"/>
                <a:sym typeface="Georgia"/>
                <a:hlinkClick r:id="rId3"/>
              </a:rPr>
              <a:t>http://lisamackin.com</a:t>
            </a:r>
            <a:r>
              <a:rPr lang="en-US" sz="1600" dirty="0" smtClean="0">
                <a:latin typeface="Georgia" charset="0"/>
                <a:ea typeface="Georgia" charset="0"/>
                <a:cs typeface="Georgia" charset="0"/>
                <a:sym typeface="Georgia"/>
                <a:hlinkClick r:id="rId3"/>
              </a:rPr>
              <a:t>/</a:t>
            </a:r>
            <a:endParaRPr lang="en-US" sz="1600" dirty="0" smtClean="0">
              <a:latin typeface="Georgia" charset="0"/>
              <a:ea typeface="Georgia" charset="0"/>
              <a:cs typeface="Georgia" charset="0"/>
              <a:sym typeface="Georgia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600" dirty="0">
                <a:latin typeface="Georgia" charset="0"/>
                <a:ea typeface="Georgia" charset="0"/>
                <a:cs typeface="Georgia" charset="0"/>
                <a:sym typeface="Georgia"/>
                <a:hlinkClick r:id="rId4"/>
              </a:rPr>
              <a:t>http://www.harrydelarosa.com</a:t>
            </a:r>
            <a:r>
              <a:rPr lang="en-US" sz="1600" dirty="0" smtClean="0">
                <a:latin typeface="Georgia" charset="0"/>
                <a:ea typeface="Georgia" charset="0"/>
                <a:cs typeface="Georgia" charset="0"/>
                <a:sym typeface="Georgia"/>
                <a:hlinkClick r:id="rId4"/>
              </a:rPr>
              <a:t>/</a:t>
            </a:r>
            <a:endParaRPr lang="en-US" sz="1600" dirty="0" smtClean="0">
              <a:latin typeface="Georgia" charset="0"/>
              <a:ea typeface="Georgia" charset="0"/>
              <a:cs typeface="Georgia" charset="0"/>
              <a:sym typeface="Georgia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600" dirty="0">
                <a:latin typeface="Georgia" charset="0"/>
                <a:ea typeface="Georgia" charset="0"/>
                <a:cs typeface="Georgia" charset="0"/>
                <a:sym typeface="Georgia"/>
                <a:hlinkClick r:id="rId5"/>
              </a:rPr>
              <a:t>https://cconklin.myportfolio.com</a:t>
            </a:r>
            <a:r>
              <a:rPr lang="en-US" sz="1600" dirty="0" smtClean="0">
                <a:latin typeface="Georgia" charset="0"/>
                <a:ea typeface="Georgia" charset="0"/>
                <a:cs typeface="Georgia" charset="0"/>
                <a:sym typeface="Georgia"/>
                <a:hlinkClick r:id="rId5"/>
              </a:rPr>
              <a:t>/</a:t>
            </a:r>
            <a:endParaRPr lang="en-US" sz="1600" dirty="0" smtClean="0">
              <a:latin typeface="Georgia" charset="0"/>
              <a:ea typeface="Georgia" charset="0"/>
              <a:cs typeface="Georgia" charset="0"/>
              <a:sym typeface="Georgia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600" dirty="0">
                <a:latin typeface="Georgia" charset="0"/>
                <a:ea typeface="Georgia" charset="0"/>
                <a:cs typeface="Georgia" charset="0"/>
                <a:sym typeface="Georgia"/>
                <a:hlinkClick r:id="rId6"/>
              </a:rPr>
              <a:t>http://www.normanwozniak.com</a:t>
            </a:r>
            <a:r>
              <a:rPr lang="en-US" sz="1600" dirty="0" smtClean="0">
                <a:latin typeface="Georgia" charset="0"/>
                <a:ea typeface="Georgia" charset="0"/>
                <a:cs typeface="Georgia" charset="0"/>
                <a:sym typeface="Georgia"/>
                <a:hlinkClick r:id="rId6"/>
              </a:rPr>
              <a:t>/</a:t>
            </a:r>
            <a:endParaRPr lang="en-US" sz="1600" dirty="0" smtClean="0">
              <a:latin typeface="Georgia" charset="0"/>
              <a:ea typeface="Georgia" charset="0"/>
              <a:cs typeface="Georgia" charset="0"/>
              <a:sym typeface="Georgia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600" dirty="0">
                <a:latin typeface="Georgia" charset="0"/>
                <a:ea typeface="Georgia" charset="0"/>
                <a:cs typeface="Georgia" charset="0"/>
                <a:sym typeface="Georgia"/>
                <a:hlinkClick r:id="rId7"/>
              </a:rPr>
              <a:t>http://marisagjurgevich.com</a:t>
            </a:r>
            <a:r>
              <a:rPr lang="en-US" sz="1600" dirty="0" smtClean="0">
                <a:latin typeface="Georgia" charset="0"/>
                <a:ea typeface="Georgia" charset="0"/>
                <a:cs typeface="Georgia" charset="0"/>
                <a:sym typeface="Georgia"/>
                <a:hlinkClick r:id="rId7"/>
              </a:rPr>
              <a:t>/</a:t>
            </a:r>
            <a:endParaRPr lang="en-US" sz="1600" dirty="0" smtClean="0">
              <a:latin typeface="Georgia" charset="0"/>
              <a:ea typeface="Georgia" charset="0"/>
              <a:cs typeface="Georgia" charset="0"/>
              <a:sym typeface="Georgia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600" dirty="0">
                <a:latin typeface="Georgia" charset="0"/>
                <a:ea typeface="Georgia" charset="0"/>
                <a:cs typeface="Georgia" charset="0"/>
                <a:sym typeface="Georgia"/>
                <a:hlinkClick r:id="rId8"/>
              </a:rPr>
              <a:t>http://www.kyle-carbone.com</a:t>
            </a:r>
            <a:r>
              <a:rPr lang="en-US" sz="1600" dirty="0" smtClean="0">
                <a:latin typeface="Georgia" charset="0"/>
                <a:ea typeface="Georgia" charset="0"/>
                <a:cs typeface="Georgia" charset="0"/>
                <a:sym typeface="Georgia"/>
                <a:hlinkClick r:id="rId8"/>
              </a:rPr>
              <a:t>/</a:t>
            </a:r>
            <a:endParaRPr lang="en-US" sz="1600" dirty="0" smtClean="0">
              <a:latin typeface="Georgia" charset="0"/>
              <a:ea typeface="Georgia" charset="0"/>
              <a:cs typeface="Georgia" charset="0"/>
              <a:sym typeface="Georgia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600" dirty="0">
                <a:latin typeface="Georgia" charset="0"/>
                <a:ea typeface="Georgia" charset="0"/>
                <a:cs typeface="Georgia" charset="0"/>
                <a:sym typeface="Georgia"/>
                <a:hlinkClick r:id="rId9"/>
              </a:rPr>
              <a:t>http://www.carlingsturino.com</a:t>
            </a:r>
            <a:r>
              <a:rPr lang="en-US" sz="1600" dirty="0" smtClean="0">
                <a:latin typeface="Georgia" charset="0"/>
                <a:ea typeface="Georgia" charset="0"/>
                <a:cs typeface="Georgia" charset="0"/>
                <a:sym typeface="Georgia"/>
                <a:hlinkClick r:id="rId9"/>
              </a:rPr>
              <a:t>/</a:t>
            </a:r>
            <a:endParaRPr lang="en-US" sz="1600" dirty="0" smtClean="0">
              <a:latin typeface="Georgia" charset="0"/>
              <a:ea typeface="Georgia" charset="0"/>
              <a:cs typeface="Georgia" charset="0"/>
              <a:sym typeface="Georgia"/>
            </a:endParaRPr>
          </a:p>
          <a:p>
            <a:pPr marL="342900" indent="-342900">
              <a:buFont typeface="Arial" charset="0"/>
              <a:buChar char="•"/>
            </a:pPr>
            <a:endParaRPr lang="en-US" sz="1600" dirty="0">
              <a:latin typeface="Georgia" charset="0"/>
              <a:ea typeface="Georgia" charset="0"/>
              <a:cs typeface="Georgia" charset="0"/>
              <a:sym typeface="Georgia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600" dirty="0" smtClean="0">
                <a:latin typeface="Georgia" charset="0"/>
                <a:ea typeface="Georgia" charset="0"/>
                <a:cs typeface="Georgia" charset="0"/>
                <a:sym typeface="Georgia"/>
              </a:rPr>
              <a:t>More </a:t>
            </a:r>
            <a:r>
              <a:rPr lang="en-US" sz="1600" dirty="0" smtClean="0">
                <a:latin typeface="Georgia" charset="0"/>
                <a:ea typeface="Georgia" charset="0"/>
                <a:cs typeface="Georgia" charset="0"/>
                <a:sym typeface="Georgia"/>
              </a:rPr>
              <a:t>UXDI </a:t>
            </a:r>
            <a:r>
              <a:rPr lang="en-US" sz="1600" dirty="0" smtClean="0">
                <a:latin typeface="Georgia" charset="0"/>
                <a:ea typeface="Georgia" charset="0"/>
                <a:cs typeface="Georgia" charset="0"/>
                <a:sym typeface="Georgia"/>
              </a:rPr>
              <a:t>profiles </a:t>
            </a:r>
            <a:r>
              <a:rPr lang="en-US" sz="1600" dirty="0">
                <a:latin typeface="Georgia" charset="0"/>
                <a:ea typeface="Georgia" charset="0"/>
                <a:cs typeface="Georgia" charset="0"/>
                <a:sym typeface="Georgia"/>
              </a:rPr>
              <a:t>at: </a:t>
            </a:r>
            <a:r>
              <a:rPr lang="en-US" sz="1600" dirty="0" smtClean="0">
                <a:latin typeface="Georgia" charset="0"/>
                <a:ea typeface="Georgia" charset="0"/>
                <a:cs typeface="Georgia" charset="0"/>
                <a:sym typeface="Georgia"/>
                <a:hlinkClick r:id="rId10"/>
              </a:rPr>
              <a:t>http://profiles.generalassemb.ly</a:t>
            </a:r>
            <a:endParaRPr lang="en-US" sz="1600" dirty="0" smtClean="0">
              <a:latin typeface="Georgia" charset="0"/>
              <a:ea typeface="Georgia" charset="0"/>
              <a:cs typeface="Georgia" charset="0"/>
              <a:sym typeface="Georgia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Georgia" charset="0"/>
              <a:ea typeface="Georgia" charset="0"/>
              <a:cs typeface="Georgia" charset="0"/>
              <a:sym typeface="Georgia"/>
            </a:endParaRPr>
          </a:p>
          <a:p>
            <a:r>
              <a:rPr lang="en-US" altLang="en-US" sz="2000" b="1" dirty="0">
                <a:latin typeface="Georgia" charset="0"/>
                <a:ea typeface="Georgia" charset="0"/>
                <a:cs typeface="Georgia" charset="0"/>
              </a:rPr>
              <a:t>The Pros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sz="2000" dirty="0" smtClean="0">
                <a:latin typeface="Georgia" charset="0"/>
                <a:ea typeface="Georgia" charset="0"/>
                <a:cs typeface="Georgia" charset="0"/>
                <a:hlinkClick r:id="rId11"/>
              </a:rPr>
              <a:t>http</a:t>
            </a:r>
            <a:r>
              <a:rPr lang="en-US" altLang="en-US" sz="2000" dirty="0">
                <a:latin typeface="Georgia" charset="0"/>
                <a:ea typeface="Georgia" charset="0"/>
                <a:cs typeface="Georgia" charset="0"/>
                <a:hlinkClick r:id="rId11"/>
              </a:rPr>
              <a:t>://kenaesthetic.com</a:t>
            </a:r>
            <a:endParaRPr lang="en-US" altLang="en-US" sz="2000" dirty="0">
              <a:latin typeface="Georgia" charset="0"/>
              <a:ea typeface="Georgia" charset="0"/>
              <a:cs typeface="Georgia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Georgia" charset="0"/>
              <a:ea typeface="Georgia" charset="0"/>
              <a:cs typeface="Georgia" charset="0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2808743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/>
        </p:nvSpPr>
        <p:spPr>
          <a:xfrm>
            <a:off x="457181" y="518477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solidFill>
                  <a:schemeClr val="bg1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YOUR RESUME</a:t>
            </a:r>
            <a:endParaRPr lang="en-US" sz="2300" b="1" dirty="0">
              <a:solidFill>
                <a:schemeClr val="bg1"/>
              </a:solidFill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457181" y="1060704"/>
            <a:ext cx="8448600" cy="202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sz="1100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80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OUTCOMES ASSIGNMENT</a:t>
            </a:r>
            <a:endParaRPr lang="en-US" sz="8000" b="1" dirty="0">
              <a:solidFill>
                <a:srgbClr val="FFFFFF"/>
              </a:solidFill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7500508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/>
        </p:nvSpPr>
        <p:spPr>
          <a:xfrm>
            <a:off x="457181" y="530352"/>
            <a:ext cx="55592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RESUMES + PORTFOLIOS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457181" y="1677066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52400" lvl="0" indent="-152400" rtl="0">
              <a:spcBef>
                <a:spcPts val="0"/>
              </a:spcBef>
              <a:buSzPct val="100000"/>
              <a:buFont typeface="Merriweather Sans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Review Outcomes support + expectations</a:t>
            </a: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152400" lvl="0" indent="-152400" rtl="0">
              <a:spcBef>
                <a:spcPts val="0"/>
              </a:spcBef>
              <a:buSzPct val="100000"/>
              <a:buFont typeface="Merriweather Sans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Provide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+ receive feedback on your resume drafts</a:t>
            </a:r>
          </a:p>
          <a:p>
            <a:pPr marL="152400" lvl="0" indent="-152400" rtl="0">
              <a:spcBef>
                <a:spcPts val="0"/>
              </a:spcBef>
              <a:buSzPct val="100000"/>
              <a:buFont typeface="Merriweather Sans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Understand the value and key elements of online portfolios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152400" lvl="0" indent="-152400" rtl="0">
              <a:spcBef>
                <a:spcPts val="0"/>
              </a:spcBef>
              <a:buSzPct val="100000"/>
              <a:buFont typeface="Merriweather Sans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buNone/>
            </a:pPr>
            <a:endParaRPr sz="1100" dirty="0"/>
          </a:p>
        </p:txBody>
      </p:sp>
      <p:sp>
        <p:nvSpPr>
          <p:cNvPr id="540" name="Shape 540"/>
          <p:cNvSpPr txBox="1">
            <a:spLocks noGrp="1"/>
          </p:cNvSpPr>
          <p:nvPr>
            <p:ph type="title"/>
          </p:nvPr>
        </p:nvSpPr>
        <p:spPr>
          <a:xfrm>
            <a:off x="457181" y="1060704"/>
            <a:ext cx="8448600" cy="512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39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LEARNING OBJECTIVES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Content Placeholder 8"/>
          <p:cNvSpPr>
            <a:spLocks noGrp="1"/>
          </p:cNvSpPr>
          <p:nvPr>
            <p:ph sz="quarter" idx="4294967295"/>
          </p:nvPr>
        </p:nvSpPr>
        <p:spPr bwMode="auto">
          <a:xfrm>
            <a:off x="490537" y="559625"/>
            <a:ext cx="6400800" cy="304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2400" dirty="0" smtClean="0">
                <a:latin typeface="+mj-lt"/>
              </a:rPr>
              <a:t>YOUR RESUME</a:t>
            </a:r>
            <a:endParaRPr lang="en-US" sz="2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6441" y="1028701"/>
            <a:ext cx="8382000" cy="395893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 kern="1200" dirty="0" smtClean="0">
                <a:latin typeface="PFDinTextCompPro-Bold"/>
                <a:ea typeface="ヒラギノ角ゴ ProN W3" charset="0"/>
                <a:cs typeface="ヒラギノ角ゴ ProN W3" charset="0"/>
                <a:sym typeface="Gill Sans" charset="0"/>
              </a:rPr>
              <a:t>OUTCOMES ASSIGNMENTS</a:t>
            </a:r>
          </a:p>
          <a:p>
            <a:pPr marL="342900" indent="-342900" fontAlgn="base">
              <a:spcBef>
                <a:spcPct val="0"/>
              </a:spcBef>
              <a:spcAft>
                <a:spcPts val="600"/>
              </a:spcAft>
              <a:buFont typeface="Wingdings" charset="2"/>
              <a:buChar char="q"/>
            </a:pPr>
            <a:r>
              <a:rPr lang="en-US" sz="2400" kern="1200" dirty="0" smtClean="0">
                <a:latin typeface="Georgia" charset="0"/>
                <a:ea typeface="Georgia" charset="0"/>
                <a:cs typeface="Georgia" charset="0"/>
                <a:sym typeface="Gill Sans" charset="0"/>
              </a:rPr>
              <a:t>Register a domain name for your portfolio.</a:t>
            </a:r>
          </a:p>
          <a:p>
            <a:pPr marL="342900" indent="-342900" fontAlgn="base">
              <a:spcBef>
                <a:spcPct val="0"/>
              </a:spcBef>
              <a:spcAft>
                <a:spcPts val="600"/>
              </a:spcAft>
              <a:buFont typeface="Wingdings" charset="2"/>
              <a:buChar char="q"/>
            </a:pPr>
            <a:r>
              <a:rPr lang="en-US" sz="2400" kern="1200" dirty="0" smtClean="0">
                <a:latin typeface="Georgia" charset="0"/>
                <a:ea typeface="Georgia" charset="0"/>
                <a:cs typeface="Georgia" charset="0"/>
                <a:sym typeface="Gill Sans" charset="0"/>
              </a:rPr>
              <a:t>Create your portfolio site with these sections:</a:t>
            </a:r>
          </a:p>
          <a:p>
            <a:pPr marL="342900" lvl="5" indent="-342900" fontAlgn="base">
              <a:spcBef>
                <a:spcPct val="0"/>
              </a:spcBef>
              <a:spcAft>
                <a:spcPts val="600"/>
              </a:spcAft>
              <a:buFont typeface="Wingdings" charset="2"/>
              <a:buChar char="q"/>
            </a:pPr>
            <a:r>
              <a:rPr lang="en-US" sz="2000" kern="1200" dirty="0" smtClean="0">
                <a:latin typeface="Georgia" charset="0"/>
                <a:ea typeface="Georgia" charset="0"/>
                <a:cs typeface="Georgia" charset="0"/>
                <a:sym typeface="Gill Sans" charset="0"/>
              </a:rPr>
              <a:t>About Me – Skills – Projects</a:t>
            </a:r>
            <a:r>
              <a:rPr lang="en-US" sz="2000" kern="1200" dirty="0">
                <a:latin typeface="Georgia" charset="0"/>
                <a:ea typeface="Georgia" charset="0"/>
                <a:cs typeface="Georgia" charset="0"/>
                <a:sym typeface="Gill Sans" charset="0"/>
              </a:rPr>
              <a:t> </a:t>
            </a:r>
            <a:r>
              <a:rPr lang="en-US" sz="2000" kern="1200" dirty="0" smtClean="0">
                <a:latin typeface="Georgia" charset="0"/>
                <a:ea typeface="Georgia" charset="0"/>
                <a:cs typeface="Georgia" charset="0"/>
                <a:sym typeface="Gill Sans" charset="0"/>
              </a:rPr>
              <a:t>– Contact</a:t>
            </a:r>
            <a:r>
              <a:rPr lang="en-US" sz="2000" kern="1200" dirty="0">
                <a:latin typeface="Georgia" charset="0"/>
                <a:ea typeface="Georgia" charset="0"/>
                <a:cs typeface="Georgia" charset="0"/>
                <a:sym typeface="Gill Sans" charset="0"/>
              </a:rPr>
              <a:t> </a:t>
            </a:r>
            <a:r>
              <a:rPr lang="en-US" sz="2000" kern="1200" dirty="0" smtClean="0">
                <a:latin typeface="Georgia" charset="0"/>
                <a:ea typeface="Georgia" charset="0"/>
                <a:cs typeface="Georgia" charset="0"/>
                <a:sym typeface="Gill Sans" charset="0"/>
              </a:rPr>
              <a:t>– Resume</a:t>
            </a:r>
          </a:p>
          <a:p>
            <a:pPr marL="342900" lvl="4" indent="-342900" fontAlgn="base">
              <a:spcBef>
                <a:spcPct val="0"/>
              </a:spcBef>
              <a:spcAft>
                <a:spcPts val="600"/>
              </a:spcAft>
              <a:buFont typeface="Wingdings" charset="2"/>
              <a:buChar char="q"/>
            </a:pPr>
            <a:endParaRPr lang="en-US" sz="2400" kern="1200" dirty="0" smtClean="0">
              <a:latin typeface="Georgia" charset="0"/>
              <a:ea typeface="Georgia" charset="0"/>
              <a:cs typeface="Georgia" charset="0"/>
              <a:sym typeface="Gill Sans" charset="0"/>
            </a:endParaRPr>
          </a:p>
          <a:p>
            <a:pPr lvl="4" fontAlgn="base"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 smtClean="0">
                <a:latin typeface="PFDinTextCompPro-Bold"/>
                <a:ea typeface="ヒラギノ角ゴ ProN W3" charset="0"/>
                <a:cs typeface="ヒラギノ角ゴ ProN W3" charset="0"/>
                <a:sym typeface="Gill Sans" charset="0"/>
              </a:rPr>
              <a:t>ALSO:</a:t>
            </a:r>
            <a:endParaRPr lang="en-US" sz="2400" kern="1200" dirty="0">
              <a:latin typeface="Georgia" charset="0"/>
              <a:ea typeface="Georgia" charset="0"/>
              <a:cs typeface="Georgia" charset="0"/>
              <a:sym typeface="Gill Sans" charset="0"/>
            </a:endParaRPr>
          </a:p>
          <a:p>
            <a:pPr marL="342900" lvl="4" indent="-342900" fontAlgn="base">
              <a:spcBef>
                <a:spcPct val="0"/>
              </a:spcBef>
              <a:spcAft>
                <a:spcPts val="600"/>
              </a:spcAft>
              <a:buFont typeface="Wingdings" charset="2"/>
              <a:buChar char="q"/>
            </a:pPr>
            <a:r>
              <a:rPr lang="en-US" sz="2400" kern="1200" dirty="0" smtClean="0">
                <a:latin typeface="Georgia" charset="0"/>
                <a:ea typeface="Georgia" charset="0"/>
                <a:cs typeface="Georgia" charset="0"/>
                <a:sym typeface="Gill Sans" charset="0"/>
              </a:rPr>
              <a:t>Update your resume with feedback</a:t>
            </a:r>
          </a:p>
          <a:p>
            <a:pPr marL="342900" lvl="4" indent="-342900" fontAlgn="base">
              <a:spcBef>
                <a:spcPct val="0"/>
              </a:spcBef>
              <a:spcAft>
                <a:spcPts val="600"/>
              </a:spcAft>
              <a:buFont typeface="Wingdings" charset="2"/>
              <a:buChar char="q"/>
            </a:pPr>
            <a:r>
              <a:rPr lang="en-US" sz="2400" kern="1200" dirty="0" smtClean="0">
                <a:latin typeface="Georgia" charset="0"/>
                <a:ea typeface="Georgia" charset="0"/>
                <a:cs typeface="Georgia" charset="0"/>
                <a:sym typeface="Gill Sans" charset="0"/>
              </a:rPr>
              <a:t>Order business cards w/ portfolio link</a:t>
            </a:r>
            <a:endParaRPr lang="en-US" sz="2400" kern="1200" dirty="0">
              <a:latin typeface="Georgia" charset="0"/>
              <a:ea typeface="Georgia" charset="0"/>
              <a:cs typeface="Georgia" charset="0"/>
              <a:sym typeface="Gill Sans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kern="1200" dirty="0">
              <a:latin typeface="PFDinTextCompPro-Bold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17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47663" y="1116013"/>
            <a:ext cx="8426450" cy="2579687"/>
          </a:xfrm>
        </p:spPr>
        <p:txBody>
          <a:bodyPr/>
          <a:lstStyle/>
          <a:p>
            <a:pPr eaLnBrk="1" hangingPunct="1">
              <a:defRPr/>
            </a:pPr>
            <a:r>
              <a:rPr lang="en-US" sz="11500" dirty="0" smtClean="0"/>
              <a:t>Q&amp;A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6600" dirty="0" smtClean="0"/>
              <a:t>&amp; Exit Ticket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99ABA-0AE4-A846-B86C-643F76F1080B}" type="slidenum">
              <a:rPr lang="en-US">
                <a:solidFill>
                  <a:srgbClr val="FFFFFF"/>
                </a:solidFill>
              </a:rPr>
              <a:pPr>
                <a:defRPr/>
              </a:pPr>
              <a:t>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9700" name="Content Placeholder 8"/>
          <p:cNvSpPr>
            <a:spLocks noGrp="1"/>
          </p:cNvSpPr>
          <p:nvPr>
            <p:ph sz="quarter" idx="11"/>
          </p:nvPr>
        </p:nvSpPr>
        <p:spPr bwMode="auto">
          <a:xfrm>
            <a:off x="371475" y="495300"/>
            <a:ext cx="6400800" cy="3048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/>
              <a:t>Developing Your Network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71475" y="4072235"/>
            <a:ext cx="8532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  <a:sym typeface="Gill Sans" charset="0"/>
              </a:rPr>
              <a:t>Exit ticket:</a:t>
            </a:r>
            <a:r>
              <a:rPr lang="en-US" sz="2400" dirty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  <a:sym typeface="Gill Sans" charset="0"/>
              </a:rPr>
              <a:t> </a:t>
            </a:r>
            <a:r>
              <a:rPr lang="en-US" sz="2400" dirty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  <a:sym typeface="Gill Sans" charset="0"/>
                <a:hlinkClick r:id="rId3"/>
              </a:rPr>
              <a:t>https://</a:t>
            </a:r>
            <a:r>
              <a:rPr lang="en-US" sz="2400" dirty="0" err="1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  <a:sym typeface="Gill Sans" charset="0"/>
                <a:hlinkClick r:id="rId3"/>
              </a:rPr>
              <a:t>ga-research.typeform.com</a:t>
            </a:r>
            <a:r>
              <a:rPr lang="en-US" sz="2400" dirty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  <a:sym typeface="Gill Sans" charset="0"/>
                <a:hlinkClick r:id="rId3"/>
              </a:rPr>
              <a:t>/to/tKqUa1 </a:t>
            </a:r>
            <a:endParaRPr lang="en-US" sz="2400" dirty="0">
              <a:solidFill>
                <a:srgbClr val="5FCAC8"/>
              </a:solidFill>
              <a:latin typeface="Georgia" charset="0"/>
              <a:ea typeface="Georgia" charset="0"/>
              <a:cs typeface="Georgia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9997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YOUR RESUME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457181" y="1060704"/>
            <a:ext cx="8448600" cy="202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sz="1100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REVIEW: OUTCOMES EXPECTATIONS</a:t>
            </a:r>
            <a:endParaRPr lang="en-US" sz="9600" b="1" dirty="0">
              <a:solidFill>
                <a:srgbClr val="FFFFFF"/>
              </a:solidFill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5338343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60273" y="1056902"/>
            <a:ext cx="5105580" cy="688772"/>
          </a:xfrm>
          <a:prstGeom prst="rect">
            <a:avLst/>
          </a:prstGeom>
          <a:noFill/>
          <a:ln>
            <a:noFill/>
          </a:ln>
        </p:spPr>
        <p:txBody>
          <a:bodyPr lIns="93457" tIns="93457" rIns="93457" bIns="93457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3200" b="1" dirty="0" smtClean="0"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RECAP: OUTCOMES SUPPORT</a:t>
            </a:r>
            <a:endParaRPr lang="en" sz="3200" b="1" dirty="0"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</a:pPr>
            <a:endParaRPr lang="en-US" sz="24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400" dirty="0" smtClean="0">
                <a:latin typeface="Georgia"/>
                <a:ea typeface="Georgia"/>
                <a:cs typeface="Georgia"/>
                <a:sym typeface="Georgia"/>
              </a:rPr>
              <a:t>GA Outcomes = personal trainer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400" dirty="0">
                <a:latin typeface="Georgia"/>
                <a:ea typeface="Georgia"/>
                <a:cs typeface="Georgia"/>
                <a:sym typeface="Georgia"/>
              </a:rPr>
              <a:t>G</a:t>
            </a:r>
            <a:r>
              <a:rPr lang="en-US" sz="2400" dirty="0" smtClean="0">
                <a:latin typeface="Georgia"/>
                <a:ea typeface="Georgia"/>
                <a:cs typeface="Georgia"/>
                <a:sym typeface="Georgia"/>
              </a:rPr>
              <a:t>uidance, advice, and #</a:t>
            </a:r>
            <a:r>
              <a:rPr lang="en-US" sz="2400" dirty="0" err="1" smtClean="0">
                <a:latin typeface="Georgia"/>
                <a:ea typeface="Georgia"/>
                <a:cs typeface="Georgia"/>
                <a:sym typeface="Georgia"/>
              </a:rPr>
              <a:t>toughlove</a:t>
            </a:r>
            <a:endParaRPr lang="en-US" sz="24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400" smtClean="0">
                <a:latin typeface="Georgia"/>
                <a:ea typeface="Georgia"/>
                <a:cs typeface="Georgia"/>
                <a:sym typeface="Georgia"/>
              </a:rPr>
              <a:t>You are in the driver’s seat.</a:t>
            </a:r>
            <a:endParaRPr lang="en" sz="2400" dirty="0">
              <a:latin typeface="Georgia"/>
              <a:ea typeface="Georgia"/>
              <a:cs typeface="Georgia"/>
              <a:sym typeface="Georgia"/>
            </a:endParaRPr>
          </a:p>
          <a:p>
            <a:pPr algn="l">
              <a:spcBef>
                <a:spcPts val="0"/>
              </a:spcBef>
            </a:pPr>
            <a:endParaRPr sz="4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" name="Shape 315"/>
          <p:cNvSpPr/>
          <p:nvPr/>
        </p:nvSpPr>
        <p:spPr>
          <a:xfrm>
            <a:off x="464343" y="530351"/>
            <a:ext cx="5550053" cy="31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spcBef>
                <a:spcPts val="0"/>
              </a:spcBef>
              <a:buSzPct val="25000"/>
            </a:pPr>
            <a:r>
              <a:rPr lang="en-US" sz="2351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OUTCOMES </a:t>
            </a:r>
            <a:r>
              <a:rPr lang="en" sz="2351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EXPECTATIONS</a:t>
            </a:r>
            <a:endParaRPr lang="en" sz="2351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800" y="1056901"/>
            <a:ext cx="3075187" cy="409802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9735186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475439" y="450431"/>
            <a:ext cx="3215498" cy="516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513" tIns="36513" rIns="36513" bIns="36513" anchor="ctr">
            <a:spAutoFit/>
          </a:bodyPr>
          <a:lstStyle>
            <a:lvl1pPr>
              <a:defRPr sz="4000"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pPr algn="l"/>
            <a:r>
              <a:rPr lang="en-US" sz="2874" b="1" dirty="0" smtClean="0">
                <a:latin typeface="PF Din Text Comp Pro" charset="0"/>
                <a:ea typeface="PF Din Text Comp Pro" charset="0"/>
                <a:cs typeface="PF Din Text Comp Pro" charset="0"/>
              </a:rPr>
              <a:t>OUTCOMES EXPECTATIONS</a:t>
            </a:r>
            <a:endParaRPr sz="2874" b="1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388" name="Shape 388"/>
          <p:cNvSpPr/>
          <p:nvPr/>
        </p:nvSpPr>
        <p:spPr>
          <a:xfrm>
            <a:off x="475439" y="1016796"/>
            <a:ext cx="8078332" cy="1218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513" tIns="36513" rIns="36513" bIns="36513" anchor="ctr">
            <a:spAutoFit/>
          </a:bodyPr>
          <a:lstStyle/>
          <a:p>
            <a:pPr algn="l"/>
            <a:r>
              <a:rPr lang="en-US" sz="4000" b="1" dirty="0" smtClean="0">
                <a:latin typeface="PF Din Text Comp Pro" charset="0"/>
                <a:ea typeface="PF Din Text Comp Pro" charset="0"/>
                <a:cs typeface="PF Din Text Comp Pro" charset="0"/>
              </a:rPr>
              <a:t>BECOMING A JOB SEEKER</a:t>
            </a:r>
          </a:p>
          <a:p>
            <a:pPr algn="l"/>
            <a:r>
              <a:rPr sz="1600" dirty="0" smtClean="0">
                <a:latin typeface="Georgia" charset="0"/>
                <a:ea typeface="Georgia" charset="0"/>
                <a:cs typeface="Georgia" charset="0"/>
              </a:rPr>
              <a:t>In </a:t>
            </a:r>
            <a:r>
              <a:rPr sz="1600" dirty="0">
                <a:latin typeface="Georgia" charset="0"/>
                <a:ea typeface="Georgia" charset="0"/>
                <a:cs typeface="Georgia" charset="0"/>
              </a:rPr>
              <a:t>order to </a:t>
            </a:r>
            <a:r>
              <a:rPr lang="en-US" sz="1600" dirty="0" smtClean="0">
                <a:latin typeface="Georgia" charset="0"/>
                <a:ea typeface="Georgia" charset="0"/>
                <a:cs typeface="Georgia" charset="0"/>
              </a:rPr>
              <a:t>qualify for Outcomes support</a:t>
            </a:r>
            <a:r>
              <a:rPr sz="1600" dirty="0" smtClean="0">
                <a:latin typeface="Georgia" charset="0"/>
                <a:ea typeface="Georgia" charset="0"/>
                <a:cs typeface="Georgia" charset="0"/>
              </a:rPr>
              <a:t>, </a:t>
            </a:r>
            <a:r>
              <a:rPr sz="1600" dirty="0">
                <a:latin typeface="Georgia" charset="0"/>
                <a:ea typeface="Georgia" charset="0"/>
                <a:cs typeface="Georgia" charset="0"/>
              </a:rPr>
              <a:t>you’ll need </a:t>
            </a:r>
            <a:r>
              <a:rPr lang="en-US" sz="1600" dirty="0" smtClean="0">
                <a:latin typeface="Georgia" charset="0"/>
                <a:ea typeface="Georgia" charset="0"/>
                <a:cs typeface="Georgia" charset="0"/>
              </a:rPr>
              <a:t>to complete the following AND begin your job search </a:t>
            </a:r>
            <a:r>
              <a:rPr lang="en-US" sz="1600" b="1" u="sng" dirty="0">
                <a:latin typeface="Georgia" charset="0"/>
                <a:ea typeface="Georgia" charset="0"/>
                <a:cs typeface="Georgia" charset="0"/>
              </a:rPr>
              <a:t>immediately after graduation (2 week cutoff</a:t>
            </a:r>
            <a:r>
              <a:rPr lang="en-US" sz="1600" b="1" u="sng" dirty="0" smtClean="0">
                <a:latin typeface="Georgia" charset="0"/>
                <a:ea typeface="Georgia" charset="0"/>
                <a:cs typeface="Georgia" charset="0"/>
              </a:rPr>
              <a:t>)</a:t>
            </a:r>
            <a:r>
              <a:rPr lang="en-US" sz="1600" b="1" dirty="0" smtClean="0">
                <a:latin typeface="Georgia" charset="0"/>
                <a:ea typeface="Georgia" charset="0"/>
                <a:cs typeface="Georgia" charset="0"/>
              </a:rPr>
              <a:t>.</a:t>
            </a:r>
            <a:endParaRPr sz="16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475439" y="2476500"/>
            <a:ext cx="1554480" cy="1828800"/>
          </a:xfrm>
          <a:prstGeom prst="rect">
            <a:avLst/>
          </a:prstGeom>
          <a:solidFill>
            <a:srgbClr val="F4AFC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384" tIns="27384" rIns="27384" bIns="27384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97" dirty="0">
                <a:latin typeface="PF Din Text Comp Pro" charset="0"/>
                <a:ea typeface="PF Din Text Comp Pro" charset="0"/>
                <a:cs typeface="PF Din Text Comp Pro" charset="0"/>
              </a:rPr>
              <a:t>resume</a:t>
            </a:r>
          </a:p>
        </p:txBody>
      </p:sp>
      <p:sp>
        <p:nvSpPr>
          <p:cNvPr id="390" name="Shape 390"/>
          <p:cNvSpPr/>
          <p:nvPr/>
        </p:nvSpPr>
        <p:spPr>
          <a:xfrm>
            <a:off x="2193714" y="2476500"/>
            <a:ext cx="1554480" cy="1828800"/>
          </a:xfrm>
          <a:prstGeom prst="rect">
            <a:avLst/>
          </a:prstGeom>
          <a:solidFill>
            <a:srgbClr val="F4AFC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384" tIns="27384" rIns="27384" bIns="27384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lang="en-US" sz="1797" dirty="0">
                <a:latin typeface="PF Din Text Comp Pro" charset="0"/>
                <a:ea typeface="PF Din Text Comp Pro" charset="0"/>
                <a:cs typeface="PF Din Text Comp Pro" charset="0"/>
              </a:rPr>
              <a:t>digital presence: LinkedIn &amp; </a:t>
            </a:r>
          </a:p>
          <a:p>
            <a:r>
              <a:rPr lang="en-US" sz="1797" dirty="0">
                <a:latin typeface="PF Din Text Comp Pro" charset="0"/>
                <a:ea typeface="PF Din Text Comp Pro" charset="0"/>
                <a:cs typeface="PF Din Text Comp Pro" charset="0"/>
              </a:rPr>
              <a:t>GA </a:t>
            </a:r>
            <a:r>
              <a:rPr lang="en-US" sz="1797">
                <a:latin typeface="PF Din Text Comp Pro" charset="0"/>
                <a:ea typeface="PF Din Text Comp Pro" charset="0"/>
                <a:cs typeface="PF Din Text Comp Pro" charset="0"/>
              </a:rPr>
              <a:t>PrOFILE</a:t>
            </a:r>
            <a:endParaRPr lang="en-US" sz="1797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391" name="Shape 391"/>
          <p:cNvSpPr/>
          <p:nvPr/>
        </p:nvSpPr>
        <p:spPr>
          <a:xfrm>
            <a:off x="3911989" y="2476500"/>
            <a:ext cx="1554480" cy="1828800"/>
          </a:xfrm>
          <a:prstGeom prst="rect">
            <a:avLst/>
          </a:prstGeom>
          <a:solidFill>
            <a:srgbClr val="F4AFC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384" tIns="27384" rIns="27384" bIns="27384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lang="en-US" sz="1797" dirty="0" smtClean="0">
                <a:latin typeface="PF Din Text Comp Pro" charset="0"/>
                <a:ea typeface="PF Din Text Comp Pro" charset="0"/>
                <a:cs typeface="PF Din Text Comp Pro" charset="0"/>
              </a:rPr>
              <a:t>Online</a:t>
            </a:r>
          </a:p>
          <a:p>
            <a:r>
              <a:rPr sz="1797" dirty="0" smtClean="0">
                <a:latin typeface="PF Din Text Comp Pro" charset="0"/>
                <a:ea typeface="PF Din Text Comp Pro" charset="0"/>
                <a:cs typeface="PF Din Text Comp Pro" charset="0"/>
              </a:rPr>
              <a:t>portfolio</a:t>
            </a:r>
            <a:endParaRPr sz="1797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5630264" y="2476500"/>
            <a:ext cx="1554480" cy="1828800"/>
          </a:xfrm>
          <a:prstGeom prst="rect">
            <a:avLst/>
          </a:prstGeom>
          <a:solidFill>
            <a:srgbClr val="F4AFC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384" tIns="27384" rIns="27384" bIns="27384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97" dirty="0">
                <a:latin typeface="PF Din Text Comp Pro" charset="0"/>
                <a:ea typeface="PF Din Text Comp Pro" charset="0"/>
                <a:cs typeface="PF Din Text Comp Pro" charset="0"/>
              </a:rPr>
              <a:t>shareable way of tracking job </a:t>
            </a:r>
            <a:r>
              <a:rPr sz="1797" dirty="0" smtClean="0">
                <a:latin typeface="PF Din Text Comp Pro" charset="0"/>
                <a:ea typeface="PF Din Text Comp Pro" charset="0"/>
                <a:cs typeface="PF Din Text Comp Pro" charset="0"/>
              </a:rPr>
              <a:t>search</a:t>
            </a:r>
            <a:endParaRPr lang="en-US" sz="1797" dirty="0" smtClean="0">
              <a:latin typeface="PF Din Text Comp Pro" charset="0"/>
              <a:ea typeface="PF Din Text Comp Pro" charset="0"/>
              <a:cs typeface="PF Din Text Comp Pro" charset="0"/>
            </a:endParaRPr>
          </a:p>
          <a:p>
            <a:r>
              <a:rPr lang="en-US" sz="1797" dirty="0" smtClean="0">
                <a:latin typeface="PF Din Text Comp Pro" charset="0"/>
                <a:ea typeface="PF Din Text Comp Pro" charset="0"/>
                <a:cs typeface="PF Din Text Comp Pro" charset="0"/>
              </a:rPr>
              <a:t>(Trello)</a:t>
            </a:r>
            <a:endParaRPr sz="1797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7348537" y="2486826"/>
            <a:ext cx="1554480" cy="1828800"/>
          </a:xfrm>
          <a:prstGeom prst="rect">
            <a:avLst/>
          </a:prstGeom>
          <a:solidFill>
            <a:srgbClr val="F4AFC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384" tIns="27384" rIns="27384" bIns="27384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97" dirty="0" smtClean="0">
                <a:latin typeface="PF Din Text Comp Pro" charset="0"/>
                <a:ea typeface="PF Din Text Comp Pro" charset="0"/>
                <a:cs typeface="PF Din Text Comp Pro" charset="0"/>
              </a:rPr>
              <a:t>participation </a:t>
            </a:r>
            <a:r>
              <a:rPr sz="1797" dirty="0">
                <a:latin typeface="PF Din Text Comp Pro" charset="0"/>
                <a:ea typeface="PF Din Text Comp Pro" charset="0"/>
                <a:cs typeface="PF Din Text Comp Pro" charset="0"/>
              </a:rPr>
              <a:t>in </a:t>
            </a:r>
            <a:r>
              <a:rPr lang="en-US" sz="1797" dirty="0" smtClean="0">
                <a:latin typeface="PF Din Text Comp Pro" charset="0"/>
                <a:ea typeface="PF Din Text Comp Pro" charset="0"/>
                <a:cs typeface="PF Din Text Comp Pro" charset="0"/>
              </a:rPr>
              <a:t>All </a:t>
            </a:r>
            <a:r>
              <a:rPr sz="1797" dirty="0" smtClean="0">
                <a:latin typeface="PF Din Text Comp Pro" charset="0"/>
                <a:ea typeface="PF Din Text Comp Pro" charset="0"/>
                <a:cs typeface="PF Din Text Comp Pro" charset="0"/>
              </a:rPr>
              <a:t>Outcomes Programming</a:t>
            </a:r>
            <a:endParaRPr lang="en-US" sz="1797" dirty="0" smtClean="0">
              <a:latin typeface="PF Din Text Comp Pro" charset="0"/>
              <a:ea typeface="PF Din Text Comp Pro" charset="0"/>
              <a:cs typeface="PF Din Text Comp Pro" charset="0"/>
            </a:endParaRPr>
          </a:p>
          <a:p>
            <a:r>
              <a:rPr lang="en-US" sz="1797" dirty="0" smtClean="0">
                <a:solidFill>
                  <a:srgbClr val="C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&amp; Surveys</a:t>
            </a:r>
            <a:endParaRPr sz="1797" dirty="0">
              <a:solidFill>
                <a:srgbClr val="C00000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9946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0" animBg="1"/>
      <p:bldP spid="390" grpId="0" animBg="1"/>
      <p:bldP spid="391" grpId="0" animBg="1"/>
      <p:bldP spid="392" grpId="0" animBg="1"/>
      <p:bldP spid="39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/>
        </p:nvSpPr>
        <p:spPr>
          <a:xfrm>
            <a:off x="454468" y="445673"/>
            <a:ext cx="3215498" cy="516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513" tIns="36513" rIns="36513" bIns="36513" anchor="ctr">
            <a:spAutoFit/>
          </a:bodyPr>
          <a:lstStyle>
            <a:lvl1pPr>
              <a:defRPr sz="4000"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pPr algn="l"/>
            <a:r>
              <a:rPr lang="en-US" sz="2874" b="1" dirty="0" smtClean="0">
                <a:latin typeface="PF Din Text Comp Pro" charset="0"/>
                <a:ea typeface="PF Din Text Comp Pro" charset="0"/>
                <a:cs typeface="PF Din Text Comp Pro" charset="0"/>
              </a:rPr>
              <a:t>OUTCOMES EXPECTATIONS</a:t>
            </a:r>
            <a:endParaRPr sz="2874" b="1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454467" y="958508"/>
            <a:ext cx="8428173" cy="1427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6513" tIns="36513" rIns="36513" bIns="36513" anchor="ctr">
            <a:spAutoFit/>
          </a:bodyPr>
          <a:lstStyle/>
          <a:p>
            <a:pPr algn="l"/>
            <a:r>
              <a:rPr lang="en-US" sz="4000" b="1" dirty="0" smtClean="0">
                <a:latin typeface="PF Din Text Comp Pro" charset="0"/>
                <a:ea typeface="PF Din Text Comp Pro" charset="0"/>
                <a:cs typeface="PF Din Text Comp Pro" charset="0"/>
              </a:rPr>
              <a:t>REMAINING AN ACTIVE SEEKER</a:t>
            </a:r>
          </a:p>
          <a:p>
            <a:pPr algn="l"/>
            <a:r>
              <a:rPr lang="en-US" sz="1600" dirty="0" smtClean="0">
                <a:latin typeface="Georgia" charset="0"/>
                <a:ea typeface="Georgia" charset="0"/>
                <a:cs typeface="Georgia" charset="0"/>
              </a:rPr>
              <a:t>Job </a:t>
            </a:r>
            <a:r>
              <a:rPr lang="en-US" sz="1600" dirty="0">
                <a:latin typeface="Georgia" charset="0"/>
                <a:ea typeface="Georgia" charset="0"/>
                <a:cs typeface="Georgia" charset="0"/>
              </a:rPr>
              <a:t>seekers must fulfill these </a:t>
            </a:r>
            <a:r>
              <a:rPr lang="en-US" sz="1600" dirty="0" smtClean="0">
                <a:latin typeface="Georgia" charset="0"/>
                <a:ea typeface="Georgia" charset="0"/>
                <a:cs typeface="Georgia" charset="0"/>
              </a:rPr>
              <a:t>requirements </a:t>
            </a:r>
            <a:r>
              <a:rPr lang="en-US" sz="1600" dirty="0">
                <a:latin typeface="Georgia" charset="0"/>
                <a:ea typeface="Georgia" charset="0"/>
                <a:cs typeface="Georgia" charset="0"/>
              </a:rPr>
              <a:t>to receive continued Outcomes support</a:t>
            </a:r>
            <a:r>
              <a:rPr lang="en-US" sz="1600" dirty="0" smtClean="0">
                <a:latin typeface="Georgia" charset="0"/>
                <a:ea typeface="Georgia" charset="0"/>
                <a:cs typeface="Georgia" charset="0"/>
              </a:rPr>
              <a:t>. Job seekers must begin these responsibilities </a:t>
            </a:r>
            <a:r>
              <a:rPr lang="en-US" sz="1600" b="1" u="sng" dirty="0">
                <a:latin typeface="Georgia" charset="0"/>
                <a:ea typeface="Georgia" charset="0"/>
                <a:cs typeface="Georgia" charset="0"/>
              </a:rPr>
              <a:t>immediately after graduation (2 week cutoff)</a:t>
            </a:r>
            <a:r>
              <a:rPr lang="en-US" sz="1600" b="1" dirty="0">
                <a:latin typeface="Georgia" charset="0"/>
                <a:ea typeface="Georgia" charset="0"/>
                <a:cs typeface="Georgia" charset="0"/>
              </a:rPr>
              <a:t>.</a:t>
            </a:r>
            <a:endParaRPr sz="1600" b="1" u="sng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454468" y="2519400"/>
            <a:ext cx="1554480" cy="1828800"/>
          </a:xfrm>
          <a:prstGeom prst="rect">
            <a:avLst/>
          </a:prstGeom>
          <a:solidFill>
            <a:srgbClr val="92EFE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27432" rIns="45720" bIns="27384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lang="en-US" sz="1797" dirty="0">
                <a:latin typeface="PF Din Text Comp Pro" charset="0"/>
                <a:ea typeface="PF Din Text Comp Pro" charset="0"/>
                <a:cs typeface="PF Din Text Comp Pro" charset="0"/>
              </a:rPr>
              <a:t>10</a:t>
            </a:r>
            <a:r>
              <a:rPr sz="1797" dirty="0">
                <a:latin typeface="PF Din Text Comp Pro" charset="0"/>
                <a:ea typeface="PF Din Text Comp Pro" charset="0"/>
                <a:cs typeface="PF Din Text Comp Pro" charset="0"/>
              </a:rPr>
              <a:t>+ job applications/wk</a:t>
            </a:r>
          </a:p>
        </p:txBody>
      </p:sp>
      <p:sp>
        <p:nvSpPr>
          <p:cNvPr id="399" name="Shape 399"/>
          <p:cNvSpPr/>
          <p:nvPr/>
        </p:nvSpPr>
        <p:spPr>
          <a:xfrm>
            <a:off x="2173061" y="2519400"/>
            <a:ext cx="1554480" cy="1828800"/>
          </a:xfrm>
          <a:prstGeom prst="rect">
            <a:avLst/>
          </a:prstGeom>
          <a:solidFill>
            <a:srgbClr val="92EFE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27432" rIns="45720" bIns="27384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97" dirty="0">
                <a:latin typeface="PF Din Text Comp Pro" charset="0"/>
                <a:ea typeface="PF Din Text Comp Pro" charset="0"/>
                <a:cs typeface="PF Din Text Comp Pro" charset="0"/>
              </a:rPr>
              <a:t>networking (2+ events/month)</a:t>
            </a:r>
          </a:p>
        </p:txBody>
      </p:sp>
      <p:sp>
        <p:nvSpPr>
          <p:cNvPr id="400" name="Shape 400"/>
          <p:cNvSpPr/>
          <p:nvPr/>
        </p:nvSpPr>
        <p:spPr>
          <a:xfrm>
            <a:off x="3891654" y="2519400"/>
            <a:ext cx="1554480" cy="1828800"/>
          </a:xfrm>
          <a:prstGeom prst="rect">
            <a:avLst/>
          </a:prstGeom>
          <a:solidFill>
            <a:srgbClr val="92EFE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27432" rIns="45720" bIns="27384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97">
                <a:latin typeface="PF Din Text Comp Pro" charset="0"/>
                <a:ea typeface="PF Din Text Comp Pro" charset="0"/>
                <a:cs typeface="PF Din Text Comp Pro" charset="0"/>
              </a:rPr>
              <a:t>daily updating of job search tracker + responsiveness</a:t>
            </a:r>
          </a:p>
        </p:txBody>
      </p:sp>
      <p:sp>
        <p:nvSpPr>
          <p:cNvPr id="401" name="Shape 401"/>
          <p:cNvSpPr/>
          <p:nvPr/>
        </p:nvSpPr>
        <p:spPr>
          <a:xfrm>
            <a:off x="7499145" y="2519400"/>
            <a:ext cx="1554480" cy="1828800"/>
          </a:xfrm>
          <a:prstGeom prst="rect">
            <a:avLst/>
          </a:prstGeom>
          <a:solidFill>
            <a:srgbClr val="92EFE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27432" rIns="45720" bIns="27384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97" dirty="0">
                <a:latin typeface="PF Din Text Comp Pro" charset="0"/>
                <a:ea typeface="PF Din Text Comp Pro" charset="0"/>
                <a:cs typeface="PF Din Text Comp Pro" charset="0"/>
              </a:rPr>
              <a:t>presence in preferred </a:t>
            </a:r>
            <a:r>
              <a:rPr sz="1797" dirty="0" smtClean="0">
                <a:latin typeface="PF Din Text Comp Pro" charset="0"/>
                <a:ea typeface="PF Din Text Comp Pro" charset="0"/>
                <a:cs typeface="PF Din Text Comp Pro" charset="0"/>
              </a:rPr>
              <a:t>market</a:t>
            </a:r>
            <a:endParaRPr lang="en-US" sz="1797" dirty="0" smtClean="0">
              <a:latin typeface="PF Din Text Comp Pro" charset="0"/>
              <a:ea typeface="PF Din Text Comp Pro" charset="0"/>
              <a:cs typeface="PF Din Text Comp Pro" charset="0"/>
            </a:endParaRPr>
          </a:p>
          <a:p>
            <a:r>
              <a:rPr lang="en-US" sz="1200" dirty="0" smtClean="0">
                <a:latin typeface="PF Din Text Comp Pro" charset="0"/>
                <a:ea typeface="PF Din Text Comp Pro" charset="0"/>
                <a:cs typeface="PF Din Text Comp Pro" charset="0"/>
              </a:rPr>
              <a:t>(Strongly encouraged)</a:t>
            </a:r>
            <a:endParaRPr sz="1200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5712202" y="2519400"/>
            <a:ext cx="1554480" cy="1828800"/>
          </a:xfrm>
          <a:prstGeom prst="rect">
            <a:avLst/>
          </a:prstGeom>
          <a:solidFill>
            <a:srgbClr val="92EFE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27432" rIns="45720" bIns="27384" numCol="1" anchor="ctr">
            <a:noAutofit/>
          </a:bodyPr>
          <a:lstStyle>
            <a:lvl1pPr algn="ctr" defTabSz="825500">
              <a:defRPr sz="2500" b="1" cap="all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sz="1797" dirty="0">
                <a:latin typeface="PF Din Text Comp Pro" charset="0"/>
                <a:ea typeface="PF Din Text Comp Pro" charset="0"/>
                <a:cs typeface="PF Din Text Comp Pro" charset="0"/>
              </a:rPr>
              <a:t>continued study and application of skills</a:t>
            </a:r>
          </a:p>
        </p:txBody>
      </p:sp>
      <p:sp>
        <p:nvSpPr>
          <p:cNvPr id="10" name="Shape 397"/>
          <p:cNvSpPr/>
          <p:nvPr/>
        </p:nvSpPr>
        <p:spPr>
          <a:xfrm>
            <a:off x="454467" y="4610100"/>
            <a:ext cx="8428173" cy="331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6513" tIns="36513" rIns="36513" bIns="36513" anchor="ctr">
            <a:spAutoFit/>
          </a:bodyPr>
          <a:lstStyle/>
          <a:p>
            <a:pPr algn="l"/>
            <a:r>
              <a:rPr lang="en-US" sz="1636" i="1" dirty="0">
                <a:latin typeface="Georgia" charset="0"/>
                <a:ea typeface="Georgia" charset="0"/>
                <a:cs typeface="Georgia" charset="0"/>
              </a:rPr>
              <a:t>*These are GA’s expectations globally</a:t>
            </a:r>
            <a:r>
              <a:rPr lang="en-US" sz="1636" i="1" dirty="0" smtClean="0">
                <a:latin typeface="Georgia" charset="0"/>
                <a:ea typeface="Georgia" charset="0"/>
                <a:cs typeface="Georgia" charset="0"/>
              </a:rPr>
              <a:t>. Boston’s expectations are higher. </a:t>
            </a:r>
            <a:endParaRPr sz="1636" i="1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7679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" grpId="0" animBg="1"/>
      <p:bldP spid="399" grpId="0" animBg="1"/>
      <p:bldP spid="400" grpId="0" animBg="1"/>
      <p:bldP spid="401" grpId="0" animBg="1"/>
      <p:bldP spid="40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/>
        </p:nvSpPr>
        <p:spPr>
          <a:xfrm>
            <a:off x="454468" y="445673"/>
            <a:ext cx="3215498" cy="516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513" tIns="36513" rIns="36513" bIns="36513" anchor="ctr">
            <a:spAutoFit/>
          </a:bodyPr>
          <a:lstStyle>
            <a:lvl1pPr>
              <a:defRPr sz="4000"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pPr algn="l"/>
            <a:r>
              <a:rPr lang="en-US" sz="2874" b="1" dirty="0" smtClean="0">
                <a:latin typeface="PF Din Text Comp Pro" charset="0"/>
                <a:ea typeface="PF Din Text Comp Pro" charset="0"/>
                <a:cs typeface="PF Din Text Comp Pro" charset="0"/>
              </a:rPr>
              <a:t>OUTCOMES EXPECTATIONS</a:t>
            </a:r>
            <a:endParaRPr sz="2874" b="1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454467" y="952500"/>
            <a:ext cx="8428173" cy="689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6513" tIns="36513" rIns="36513" bIns="36513" anchor="ctr">
            <a:spAutoFit/>
          </a:bodyPr>
          <a:lstStyle/>
          <a:p>
            <a:pPr algn="l"/>
            <a:r>
              <a:rPr lang="en-US" sz="4000" b="1" dirty="0" smtClean="0">
                <a:latin typeface="PF Din Text Comp Pro" charset="0"/>
                <a:ea typeface="PF Din Text Comp Pro" charset="0"/>
                <a:cs typeface="PF Din Text Comp Pro" charset="0"/>
              </a:rPr>
              <a:t>BECOME AN A+ JOB SEEKER</a:t>
            </a:r>
          </a:p>
        </p:txBody>
      </p:sp>
      <p:sp>
        <p:nvSpPr>
          <p:cNvPr id="11" name="Shape 255"/>
          <p:cNvSpPr/>
          <p:nvPr/>
        </p:nvSpPr>
        <p:spPr>
          <a:xfrm>
            <a:off x="727602" y="2107865"/>
            <a:ext cx="2887135" cy="2730835"/>
          </a:xfrm>
          <a:prstGeom prst="rect">
            <a:avLst/>
          </a:prstGeom>
          <a:solidFill>
            <a:srgbClr val="5FCAC8"/>
          </a:solidFill>
          <a:ln w="3175">
            <a:solidFill>
              <a:schemeClr val="tx1"/>
            </a:solidFill>
            <a:miter lim="400000"/>
          </a:ln>
          <a:effectLst>
            <a:outerShdw blurRad="12700" dist="127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608" tIns="65608" rIns="65608" bIns="65608" anchor="ctr"/>
          <a:lstStyle/>
          <a:p>
            <a:pPr algn="ctr" defTabSz="844659">
              <a:spcAft>
                <a:spcPts val="1227"/>
              </a:spcAft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840" b="1" dirty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25-40</a:t>
            </a:r>
            <a:r>
              <a:rPr sz="1840" b="1" dirty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 </a:t>
            </a:r>
            <a:r>
              <a:rPr sz="1840" b="1" dirty="0" smtClean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HOURS</a:t>
            </a:r>
            <a:endParaRPr sz="1840" b="1" dirty="0">
              <a:solidFill>
                <a:sysClr val="windowText" lastClr="000000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algn="ctr" defTabSz="844659">
              <a:spcAft>
                <a:spcPts val="1227"/>
              </a:spcAft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sz="1840" b="1" dirty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2+ NETWORKING EVENTS</a:t>
            </a:r>
            <a:endParaRPr lang="en-US" sz="1840" b="1" dirty="0">
              <a:solidFill>
                <a:sysClr val="windowText" lastClr="000000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algn="ctr" defTabSz="844659">
              <a:spcAft>
                <a:spcPts val="1227"/>
              </a:spcAft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840" b="1" dirty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2-3 NETWORKING </a:t>
            </a:r>
            <a:r>
              <a:rPr lang="en-US" sz="1840" b="1" dirty="0" smtClean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1:1s</a:t>
            </a:r>
            <a:endParaRPr sz="1840" b="1" dirty="0">
              <a:solidFill>
                <a:sysClr val="windowText" lastClr="000000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algn="ctr" defTabSz="844659">
              <a:spcAft>
                <a:spcPts val="1227"/>
              </a:spcAft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sz="1840" b="1" dirty="0" smtClean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10</a:t>
            </a:r>
            <a:r>
              <a:rPr lang="en-US" sz="1840" b="1" dirty="0" smtClean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+</a:t>
            </a:r>
            <a:r>
              <a:rPr sz="1840" b="1" dirty="0" smtClean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 </a:t>
            </a:r>
            <a:r>
              <a:rPr lang="en-US" sz="1840" b="1" u="sng" dirty="0" smtClean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TAILORED</a:t>
            </a:r>
            <a:r>
              <a:rPr lang="en-US" sz="1840" b="1" dirty="0" smtClean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 A</a:t>
            </a:r>
            <a:r>
              <a:rPr sz="1840" b="1" dirty="0" smtClean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PPLICATIONS</a:t>
            </a:r>
            <a:endParaRPr lang="en-US" sz="1840" b="1" dirty="0" smtClean="0">
              <a:solidFill>
                <a:sysClr val="windowText" lastClr="000000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algn="ctr" defTabSz="844659">
              <a:spcAft>
                <a:spcPts val="1227"/>
              </a:spcAft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840" b="1" dirty="0" smtClean="0">
                <a:solidFill>
                  <a:sysClr val="windowText" lastClr="000000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SKILL BUILDING</a:t>
            </a:r>
            <a:endParaRPr sz="1840" b="1" dirty="0">
              <a:solidFill>
                <a:sysClr val="windowText" lastClr="000000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12" name="Shape 256"/>
          <p:cNvSpPr/>
          <p:nvPr/>
        </p:nvSpPr>
        <p:spPr>
          <a:xfrm>
            <a:off x="727602" y="1833786"/>
            <a:ext cx="2887135" cy="26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804" tIns="32804" rIns="32804" bIns="32804" anchor="ctr"/>
          <a:lstStyle>
            <a:lvl1pPr algn="ctr" defTabSz="1289347">
              <a:buClrTx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lang="en-US" sz="1840" b="1" dirty="0" smtClean="0">
                <a:latin typeface="PF Din Text Comp Pro" charset="0"/>
                <a:ea typeface="PF Din Text Comp Pro" charset="0"/>
                <a:cs typeface="PF Din Text Comp Pro" charset="0"/>
              </a:rPr>
              <a:t>DO:</a:t>
            </a:r>
            <a:endParaRPr sz="1840" b="1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13" name="Shape 255"/>
          <p:cNvSpPr/>
          <p:nvPr/>
        </p:nvSpPr>
        <p:spPr>
          <a:xfrm>
            <a:off x="5519737" y="2107865"/>
            <a:ext cx="2887135" cy="2730835"/>
          </a:xfrm>
          <a:prstGeom prst="rect">
            <a:avLst/>
          </a:prstGeom>
          <a:solidFill>
            <a:srgbClr val="F4AFC2"/>
          </a:solidFill>
          <a:ln w="3175">
            <a:solidFill>
              <a:schemeClr val="tx1"/>
            </a:solidFill>
            <a:miter lim="400000"/>
          </a:ln>
          <a:effectLst>
            <a:outerShdw blurRad="12700" dist="127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608" tIns="65608" rIns="65608" bIns="65608" anchor="ctr"/>
          <a:lstStyle/>
          <a:p>
            <a:pPr algn="ctr" defTabSz="844659">
              <a:spcAft>
                <a:spcPts val="1227"/>
              </a:spcAft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840" b="1" dirty="0" smtClean="0">
                <a:solidFill>
                  <a:schemeClr val="tx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WAIT TO BE PERFECT</a:t>
            </a:r>
            <a:endParaRPr sz="1840" b="1" dirty="0">
              <a:solidFill>
                <a:schemeClr val="tx1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algn="ctr" defTabSz="844659">
              <a:spcAft>
                <a:spcPts val="1227"/>
              </a:spcAft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840" b="1" dirty="0" smtClean="0">
                <a:solidFill>
                  <a:schemeClr val="tx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PAUSE YOUR SEARCH</a:t>
            </a:r>
          </a:p>
          <a:p>
            <a:pPr algn="ctr" defTabSz="844659">
              <a:spcAft>
                <a:spcPts val="1227"/>
              </a:spcAft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840" b="1" dirty="0" smtClean="0">
                <a:solidFill>
                  <a:schemeClr val="tx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FOCUS ON 1 COMPANY</a:t>
            </a:r>
            <a:endParaRPr lang="en-US" sz="1840" b="1" dirty="0">
              <a:solidFill>
                <a:schemeClr val="tx1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  <a:p>
            <a:pPr algn="ctr" defTabSz="844659">
              <a:spcAft>
                <a:spcPts val="1227"/>
              </a:spcAft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pPr>
            <a:r>
              <a:rPr lang="en-US" sz="1840" b="1" dirty="0" smtClean="0">
                <a:solidFill>
                  <a:schemeClr val="tx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*TAKE MORE THAN 30 DAYS OFF*</a:t>
            </a:r>
            <a:endParaRPr sz="1840" b="1" dirty="0">
              <a:solidFill>
                <a:schemeClr val="tx1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  <p:sp>
        <p:nvSpPr>
          <p:cNvPr id="14" name="Shape 256"/>
          <p:cNvSpPr/>
          <p:nvPr/>
        </p:nvSpPr>
        <p:spPr>
          <a:xfrm>
            <a:off x="5519737" y="1833786"/>
            <a:ext cx="2887135" cy="26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804" tIns="32804" rIns="32804" bIns="32804" anchor="ctr"/>
          <a:lstStyle>
            <a:lvl1pPr algn="ctr" defTabSz="1289347">
              <a:buClrTx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rPr lang="en-US" sz="1840" b="1" dirty="0" smtClean="0">
                <a:latin typeface="PF Din Text Comp Pro" charset="0"/>
                <a:ea typeface="PF Din Text Comp Pro" charset="0"/>
                <a:cs typeface="PF Din Text Comp Pro" charset="0"/>
              </a:rPr>
              <a:t>DON’T:</a:t>
            </a:r>
            <a:endParaRPr sz="1840" b="1" dirty="0"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0694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YOUR RESUME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457181" y="941954"/>
            <a:ext cx="8448600" cy="202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0" b="1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RESUME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PIN-UP</a:t>
            </a:r>
            <a:endParaRPr lang="en-US" sz="14000" b="1" dirty="0">
              <a:solidFill>
                <a:srgbClr val="FFFFFF"/>
              </a:solidFill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8398743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/>
        </p:nvSpPr>
        <p:spPr>
          <a:xfrm>
            <a:off x="457181" y="2199222"/>
            <a:ext cx="8440239" cy="8694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2" algn="ctr"/>
            <a:r>
              <a:rPr lang="en-US" sz="5000" b="1" smtClean="0">
                <a:solidFill>
                  <a:schemeClr val="dk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#FOWYGNWYB</a:t>
            </a:r>
            <a:endParaRPr lang="en-US" sz="5000" b="1" dirty="0">
              <a:solidFill>
                <a:schemeClr val="dk1"/>
              </a:solidFill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</p:txBody>
      </p:sp>
      <p:sp>
        <p:nvSpPr>
          <p:cNvPr id="4" name="Shape 545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YOUR RESUME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09165916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670</Words>
  <Application>Microsoft Macintosh PowerPoint</Application>
  <PresentationFormat>Custom</PresentationFormat>
  <Paragraphs>159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42" baseType="lpstr">
      <vt:lpstr>Cabin</vt:lpstr>
      <vt:lpstr>Calibri</vt:lpstr>
      <vt:lpstr>Georgia</vt:lpstr>
      <vt:lpstr>Gill Sans</vt:lpstr>
      <vt:lpstr>Helvetica</vt:lpstr>
      <vt:lpstr>Lucida Grande</vt:lpstr>
      <vt:lpstr>LucidaGrande</vt:lpstr>
      <vt:lpstr>Merriweather Sans</vt:lpstr>
      <vt:lpstr>ＭＳ Ｐゴシック</vt:lpstr>
      <vt:lpstr>News706 BT</vt:lpstr>
      <vt:lpstr>Oswald</vt:lpstr>
      <vt:lpstr>PF Din Text Comp Pro</vt:lpstr>
      <vt:lpstr>PFDinTextCompPro-Bold</vt:lpstr>
      <vt:lpstr>Wingdings</vt:lpstr>
      <vt:lpstr>ヒラギノ角ゴ ProN W3</vt:lpstr>
      <vt:lpstr>ヒラギノ角ゴ ProN W6</vt:lpstr>
      <vt:lpstr>Arial</vt:lpstr>
      <vt:lpstr>Agenda</vt:lpstr>
      <vt:lpstr>White</vt:lpstr>
      <vt:lpstr>1_Agenda</vt:lpstr>
      <vt:lpstr>1_Title</vt:lpstr>
      <vt:lpstr>PowerPoint Presentation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 &amp; Exit Ticket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Julie Carroll</cp:lastModifiedBy>
  <cp:revision>65</cp:revision>
  <dcterms:modified xsi:type="dcterms:W3CDTF">2016-11-29T18:02:59Z</dcterms:modified>
</cp:coreProperties>
</file>